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8" r:id="rId2"/>
    <p:sldId id="335" r:id="rId3"/>
    <p:sldId id="339" r:id="rId4"/>
    <p:sldId id="34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三災八難劫難脫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一、三災八難劫難脫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三官經說：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464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三災八難劫難脫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二、未來災劫沒退路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未來路很難走，坎坎坷坷，再來現在已經沒有退路了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，所以為師常常說，諸佛菩薩也常常說，以後災劫來，沒有人會收屍體，他也找不到屍體，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你們也看到了，找不到的，不要你們人去埋，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劫數就已經幫他埋好了，可怕喔！很可怕！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三災八難劫難脫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三、天下蒼生何處躲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白陽開運已天急      災劫並降收人去      如徒不感天心恩       眾神幽冥等收命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     災劫無孔趁細傳      如有行功發大願      災消避劫運開來</a:t>
            </a:r>
          </a:p>
        </p:txBody>
      </p:sp>
    </p:spTree>
    <p:extLst>
      <p:ext uri="{BB962C8B-B14F-4D97-AF65-F5344CB8AC3E}">
        <p14:creationId xmlns:p14="http://schemas.microsoft.com/office/powerpoint/2010/main" val="206827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三災八難劫難脫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四、不修辦難躲災劫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天災人禍處處來，是誰引起的，還是人啊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，徒兒啊，該清醒了啊，未來不知道有多少人被收取性命，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現在不趕快修辦，勸化世人覺醒，難保下一個不會是徒兒啊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，世事難預料，人命難掌握，能脫災劫事，唯有行道好！</a:t>
            </a:r>
          </a:p>
        </p:txBody>
      </p:sp>
    </p:spTree>
    <p:extLst>
      <p:ext uri="{BB962C8B-B14F-4D97-AF65-F5344CB8AC3E}">
        <p14:creationId xmlns:p14="http://schemas.microsoft.com/office/powerpoint/2010/main" val="24917850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2972</TotalTime>
  <Words>327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三災八難劫難脫 悟見講</vt:lpstr>
      <vt:lpstr>三災八難劫難脫 悟見講</vt:lpstr>
      <vt:lpstr>三災八難劫難脫 悟見講</vt:lpstr>
      <vt:lpstr>三災八難劫難脫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2024-05-01T04:28:02Z</dcterms:modified>
  <cp:contentStatus/>
</cp:coreProperties>
</file>