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350" r:id="rId2"/>
    <p:sldId id="353" r:id="rId3"/>
    <p:sldId id="347" r:id="rId4"/>
    <p:sldId id="356" r:id="rId5"/>
    <p:sldId id="346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77" d="100"/>
          <a:sy n="77" d="100"/>
        </p:scale>
        <p:origin x="122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2024/5/1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現在真是末劫</a:t>
            </a:r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現在真是末劫年 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希望大家平安地渡過這一個真的是末劫年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。你們已經處在末劫年當中，老翁一開始就說了，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你們現在的處境是什麼？斷崖峭壁！後有追兵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，所以你們還可以鬆懈嗎？你還可以為人我是非，在那裡浪費生命嗎？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不行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，好好的努力，好好的守心猿、栓意馬，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存好心、說好話、做好事，這就是你們躲劫避難的良方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，好嗎？</a:t>
            </a:r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1243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現在真是末劫年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二、累世有修過劫關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所以你能夠平安的在這裡修辦道，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聽經聞法，佛光普照，安然地生活、安然地過你的日子，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這就是你累世你的修行達到一定的程度，你才有這個機會這麼樣平順。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5803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現在真是末劫年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身心災病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累世冤</a:t>
            </a:r>
            <a:endParaRPr lang="zh-TW" altLang="en-US" sz="3600" b="0" i="0" dirty="0">
              <a:solidFill>
                <a:srgbClr val="FFFF00"/>
              </a:solidFill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身心的災病也是一樣，累世的因緣業力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，只有懺悔跟感恩，什麼時候都是要懺悔跟感恩，好嗎？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，好，還是要提醒你們，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你們是生活在什麼地方？（寶島臺灣）啊！這個地方五濁惡世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，感恩你們所得到的善，感謝你們所得到的逆境、順逆都是造就你們，一定要記得這句話好不好？（好）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34534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現在真是末劫年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三、化世界為蓮花邦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所以你們的使命，就是把這個世界要怎樣？娑婆的世界化為蓮花邦，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只有「道」的力量，現在「道」在誰手上？在你們手上啊！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你們坐在這裡的人都有責任、權力、義務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要去做這件事，安邦定國，好嗎？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好</a:t>
            </a:r>
            <a:r>
              <a:rPr lang="en-US" altLang="zh-TW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，這樣子，你們才真正是一個修道人。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131473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460432" y="124987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現在真是末劫年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</a:t>
            </a: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、成全人努力修辦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南極老仙翁説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已經求道了，你要勸他，好好地奉行三寶，好好地存好心、說好話、做好事。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二六時中，一念不生，「一念不生」那才是真正的純念。超乎善惡，當你能夠達到這樣，你已經在自渡渡人了。 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講了很多，就是要你守心猿、栓意馬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，你的一念動，在你的意識田裡面就種下未來的果啊！你存善念，將來你得的是善報；起惡念，你將來得的是惡果。 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18580948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3112</TotalTime>
  <Words>547</Words>
  <Application>Microsoft Office PowerPoint</Application>
  <PresentationFormat>如螢幕大小 (16:9)</PresentationFormat>
  <Paragraphs>24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現在真是末劫年 悟見講</vt:lpstr>
      <vt:lpstr>現在真是末劫年 悟見講</vt:lpstr>
      <vt:lpstr>現在真是末劫年 悟見講</vt:lpstr>
      <vt:lpstr>現在真是末劫年 悟見講</vt:lpstr>
      <vt:lpstr>現在真是末劫年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699</cp:revision>
  <dcterms:created xsi:type="dcterms:W3CDTF">2014-02-15T05:50:45Z</dcterms:created>
  <dcterms:modified xsi:type="dcterms:W3CDTF">2024-05-01T03:30:11Z</dcterms:modified>
  <cp:contentStatus/>
</cp:coreProperties>
</file>