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苦海浮沉不堪言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註：此篇是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年濟公老師批的，當時正是南台灣地震過後。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一、苦海浮沉不堪言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山崩土洩在艮方   慘不忍睹驚惶惶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高山積雪瀉千里   生靈塗炭不堪見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陰陽失調勝往年    天旋地轉處處見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難得安樂八方現   苦海浮沉不堪言</a:t>
            </a:r>
          </a:p>
        </p:txBody>
      </p:sp>
    </p:spTree>
    <p:extLst>
      <p:ext uri="{BB962C8B-B14F-4D97-AF65-F5344CB8AC3E}">
        <p14:creationId xmlns:p14="http://schemas.microsoft.com/office/powerpoint/2010/main" val="141661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苦海浮沉不堪言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二、因果果因去不了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因果果因去不了   今日種來明日現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煩惱皆由自己建   循環不息又浮現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為善為惡在一念   一念之錯三毒見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平淡一生是安樂   名利爭鬥煩惱多</a:t>
            </a:r>
          </a:p>
        </p:txBody>
      </p:sp>
    </p:spTree>
    <p:extLst>
      <p:ext uri="{BB962C8B-B14F-4D97-AF65-F5344CB8AC3E}">
        <p14:creationId xmlns:p14="http://schemas.microsoft.com/office/powerpoint/2010/main" val="105385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苦海浮沉不堪言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三、禍不單行繼續行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猴虎蛇豬要注意   出門遠行意外多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車船飛鳥不安妥   樂極生悲嘆奈何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六十甲子圑圑轉   炮竹一聲迎新歲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福無重至今未至    禍不單行繼續行</a:t>
            </a:r>
          </a:p>
          <a:p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455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苦海浮沉不堪言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富貴榮華本是空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龍虎猴雞來相鬥   兩敗俱傷損人民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富貴榮華本是空   人財兩失無人性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今日來壇是天意   心有靈犀自知曉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再來一杯我醉了   雲間飄忽再重現</a:t>
            </a:r>
          </a:p>
        </p:txBody>
      </p:sp>
    </p:spTree>
    <p:extLst>
      <p:ext uri="{BB962C8B-B14F-4D97-AF65-F5344CB8AC3E}">
        <p14:creationId xmlns:p14="http://schemas.microsoft.com/office/powerpoint/2010/main" val="6379375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564</TotalTime>
  <Words>126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苦海浮沉不堪言 悟見講</vt:lpstr>
      <vt:lpstr>苦海浮沉不堪言 悟見講</vt:lpstr>
      <vt:lpstr>苦海浮沉不堪言 悟見講</vt:lpstr>
      <vt:lpstr>苦海浮沉不堪言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268</cp:revision>
  <dcterms:created xsi:type="dcterms:W3CDTF">2014-02-15T05:50:45Z</dcterms:created>
  <dcterms:modified xsi:type="dcterms:W3CDTF">2024-04-28T02:07:25Z</dcterms:modified>
  <cp:contentStatus/>
</cp:coreProperties>
</file>