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6" r:id="rId2"/>
    <p:sldId id="297" r:id="rId3"/>
    <p:sldId id="303" r:id="rId4"/>
    <p:sldId id="30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瓊樓玉宇變廢墟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註：此篇是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年濟公老師批的，當時正是南台灣地震過後。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一、瓊樓玉宇變廢墟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艱苦歲月羊年過   無奈延續到猴年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泥土無根傾瀉多   瓊樓玉宇變廢墟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貪念一起惹災禍    長年累月積過錯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過份開拓無節制   自作自受怪誰人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瓊樓玉宇變廢墟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二、流離失所驚惶現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流離失所驚惶現   馬革裹屍到處是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陰陽失衡災禍至   無名惡疾多傳染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春來毒霧降人間   夏來瀉洩要緊慎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秋來食物多污染   冬來秋缺難收藏</a:t>
            </a:r>
          </a:p>
        </p:txBody>
      </p:sp>
    </p:spTree>
    <p:extLst>
      <p:ext uri="{BB962C8B-B14F-4D97-AF65-F5344CB8AC3E}">
        <p14:creationId xmlns:p14="http://schemas.microsoft.com/office/powerpoint/2010/main" val="127784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瓊樓玉宇變廢墟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三、東西交戰難避免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東西交戰難避免   中亞兄弟互撕殺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種來悪因今浮現   油盡錢財已枯竭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亭臺樓閣是虛花   無人問津難變化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空城處處無人煙   錢財盡失兩皆空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15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瓊樓玉宇變廢墟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四、撕殺同胞國民多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伊人面紗到處現   撕殺同胞國民多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蘭花遍地多變化   各國皆是難提防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野火到處燒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不盡   春風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到來又重生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小孩婦女皆為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敵   殺戮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戰場艮方現</a:t>
            </a:r>
          </a:p>
        </p:txBody>
      </p:sp>
    </p:spTree>
    <p:extLst>
      <p:ext uri="{BB962C8B-B14F-4D97-AF65-F5344CB8AC3E}">
        <p14:creationId xmlns:p14="http://schemas.microsoft.com/office/powerpoint/2010/main" val="37057614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111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瓊樓玉宇變廢墟 悟見講</vt:lpstr>
      <vt:lpstr>瓊樓玉宇變廢墟 悟見講</vt:lpstr>
      <vt:lpstr>瓊樓玉宇變廢墟 悟見講</vt:lpstr>
      <vt:lpstr>瓊樓玉宇變廢墟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266</cp:revision>
  <dcterms:created xsi:type="dcterms:W3CDTF">2014-02-15T05:50:45Z</dcterms:created>
  <dcterms:modified xsi:type="dcterms:W3CDTF">2024-04-28T02:12:23Z</dcterms:modified>
  <cp:contentStatus/>
</cp:coreProperties>
</file>