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309" r:id="rId3"/>
    <p:sldId id="308" r:id="rId4"/>
    <p:sldId id="307" r:id="rId5"/>
    <p:sldId id="303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76" d="100"/>
          <a:sy n="76" d="100"/>
        </p:scale>
        <p:origin x="100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今無人能接天命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2008/07/02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北投慈暉宮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5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一、今無人能接天命</a:t>
            </a:r>
            <a:endParaRPr lang="en-US" altLang="zh-TW" sz="35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無極皇母説</a:t>
            </a:r>
          </a:p>
          <a:p>
            <a:pPr marL="36576" indent="0">
              <a:buNone/>
            </a:pP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今年度 屢次的 請母來降  無非求 皇母吾 能夠明言跪地的 皆點傳 實心操辦 母問爾 是否有 体驗多焉</a:t>
            </a:r>
            <a:endParaRPr lang="en-US" altLang="zh-TW" sz="3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b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自求多 福報降 母亦答應</a:t>
            </a:r>
            <a:r>
              <a:rPr lang="zh-TW" altLang="en-US" sz="3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但兒女 之命中 或恐無焉</a:t>
            </a:r>
            <a:br>
              <a:rPr lang="zh-TW" altLang="en-US" sz="3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大道傳 幾十年 普渡各地 進可攻 退可守 心念主權</a:t>
            </a:r>
            <a:endParaRPr lang="en-US" altLang="zh-TW" sz="35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endParaRPr lang="en-US" altLang="zh-TW" sz="35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多道場 已決定 延續道脈 </a:t>
            </a:r>
            <a:r>
              <a:rPr lang="zh-TW" altLang="en-US" sz="3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不問母 之心中 是否喜歡</a:t>
            </a:r>
            <a:b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爾等們 知慎重 母心欣慰 卻奈何 無智慧 可以志堅</a:t>
            </a:r>
          </a:p>
          <a:p>
            <a:pPr marL="36576" indent="0">
              <a:buNone/>
            </a:pP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今無人能接天命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2008/07/02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北投慈暉宮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5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二、後學謹慎勿助瀾</a:t>
            </a:r>
          </a:p>
          <a:p>
            <a:pPr marL="36576" indent="0">
              <a:buNone/>
            </a:pP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無極皇母説</a:t>
            </a:r>
          </a:p>
          <a:p>
            <a:pPr marL="36576" indent="0">
              <a:buNone/>
            </a:pP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参考吾 皇母訓 前後相反 衆點傳 之意見 亦是相反</a:t>
            </a:r>
            <a:b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無一致 無同心 皆成內訌 為母吾 怎捨得 兒女熬煎</a:t>
            </a:r>
            <a:endParaRPr lang="en-US" altLang="zh-TW" sz="3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b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無奈何 各道場 小有成就 前人輩 亦多已 繳旨返天</a:t>
            </a:r>
            <a:b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今領導 之火侯 尚要培煉 各後学 须謹慎 勿可助瀾</a:t>
            </a:r>
          </a:p>
          <a:p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51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今無人能接天命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2008/07/02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北投慈暉宮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三、大道傳續有隱顕</a:t>
            </a:r>
          </a:p>
          <a:p>
            <a:pPr marL="36576" indent="0">
              <a:buNone/>
            </a:pP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無極皇母説</a:t>
            </a:r>
          </a:p>
          <a:p>
            <a:pPr marL="36576" indent="0">
              <a:buNone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知大道 之傳續 有隱有顕 爾道場 欲隱密 或欲發顕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為母我 今分析 兒女銘記 仍可以 自選擇 地与天焉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今執意 仿他人 天命來放 即增加 青壯派 多位點傳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欲開荒 欲下種 皆有成就 道務展 表面觀 順利推衍</a:t>
            </a:r>
          </a:p>
        </p:txBody>
      </p:sp>
    </p:spTree>
    <p:extLst>
      <p:ext uri="{BB962C8B-B14F-4D97-AF65-F5344CB8AC3E}">
        <p14:creationId xmlns:p14="http://schemas.microsoft.com/office/powerpoint/2010/main" val="772014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今無人能接天命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2008/07/02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北投慈暉宮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四、天命真代師點玄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無極皇母説</a:t>
            </a:r>
          </a:p>
          <a:p>
            <a:pPr marL="36576" indent="0">
              <a:buNone/>
            </a:pP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今不放 承德慧 精神遺願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 或許無 大批的 人可調遣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卻因為 天命真 天命稀少 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更可貴 能代表 爾師點玄</a:t>
            </a:r>
            <a:endParaRPr lang="en-US" altLang="zh-TW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末後了 真假辨 認理實踐 切勿要 急建功 千古苦淵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寧可要 守一時 一世寂寞 亦莫將 那誘惑 當機會焉</a:t>
            </a:r>
            <a:endParaRPr lang="en-US" altLang="zh-TW" sz="32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993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今無人能接天命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2008/07/02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北投慈暉宮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五、天作主即是安全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無極皇母説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不想想替天辦道                  是己念或須遵天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各點傳今日莫怨    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天作主即是安全</a:t>
            </a:r>
            <a:endParaRPr lang="en-US" altLang="zh-TW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不求那名聲顯赫             須充實內外德全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德圓滿欲站上位     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仍須有天意喜歡</a:t>
            </a:r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08485072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437</TotalTime>
  <Words>219</Words>
  <Application>Microsoft Office PowerPoint</Application>
  <PresentationFormat>如螢幕大小 (16:9)</PresentationFormat>
  <Paragraphs>32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Franklin Gothic Book</vt:lpstr>
      <vt:lpstr>Wingdings 2</vt:lpstr>
      <vt:lpstr>科技</vt:lpstr>
      <vt:lpstr>今無人能接天命 悟見講</vt:lpstr>
      <vt:lpstr>今無人能接天命 悟見講</vt:lpstr>
      <vt:lpstr>今無人能接天命 悟見講</vt:lpstr>
      <vt:lpstr>今無人能接天命 悟見講</vt:lpstr>
      <vt:lpstr>今無人能接天命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136</cp:revision>
  <dcterms:created xsi:type="dcterms:W3CDTF">2014-02-15T05:50:45Z</dcterms:created>
  <dcterms:modified xsi:type="dcterms:W3CDTF">2024-04-22T03:48:36Z</dcterms:modified>
</cp:coreProperties>
</file>