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0" r:id="rId2"/>
    <p:sldId id="338" r:id="rId3"/>
    <p:sldId id="329" r:id="rId4"/>
    <p:sldId id="339" r:id="rId5"/>
    <p:sldId id="332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40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2024/4/22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金線只有這一條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一、金線只有這一條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八八六四道統滿，北辰代理天命薪傳，已告一段落，將來彌勒定盤收圓，並非人可求。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註：北辰，指白水老人</a:t>
            </a:r>
            <a:endParaRPr lang="en-US" altLang="zh-TW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南極老仙翁慈示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金線只有一條，北辰已殞落，眾說紛紜，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但你心性要定，不要好奇想知道，「安分守己的修，素其本位的做」，就沒有錯。</a:t>
            </a: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金線只有這一條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二、北辰殞落跟誰修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誰跟誰修？你們老前人歸了跟誰修？跟你的自性老母修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，這是你的自覺本心，你的良知本性本能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它是具足萬法的，它不是無生老母是誰？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990/06/29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現在你們都還能辦，因你們老前人還在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，以後你們老前人歸了，還會有人「放命」，這時候你們還修不修？、、、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「要自修」，不能再去拜誰，跟誰修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！因為你們老前人是代命、代承，我們就應該要謹慎。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7500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金線只有這一條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三、這條金線是真理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切記！切記！依理來行，懷抱忠恕與慈悲，是非對錯要分清楚，謹慎自己的腳步、念頭，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末後這一場考，會淘汰很多人，自己斟酌吧！</a:t>
            </a:r>
            <a:endParaRPr lang="en-US" altLang="zh-TW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修道要認清理路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明理破相：一切形象真假，不要執著，仙佛有時候也會借人、事來考你的智慧。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2464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金線只有這一條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四、真假天命智慧考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末後大考是智慧考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，一不小心就落入考圈，以後假彌勒、假弓長很多，化身為你的老師，講出一篇大道理，讓你分不出真假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所以以後的顯化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，是也好、是假也罷，皆不執著，只相信真理，依真理來走、來行，握緊一條金線。</a:t>
            </a: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9534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五、真點傳愈來愈少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所謂「走馬點玄」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，將來的真點傳師最寶貴，愈來愈少，明瞭嗎？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，你就迷糊跟進了，這會讓你的祖先含淚的，所以要自我小心謹慎。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71178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2466</TotalTime>
  <Words>379</Words>
  <Application>Microsoft Office PowerPoint</Application>
  <PresentationFormat>如螢幕大小 (16:9)</PresentationFormat>
  <Paragraphs>28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4" baseType="lpstr">
      <vt:lpstr>全真顏體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金線只有這一條 悟見講</vt:lpstr>
      <vt:lpstr>金線只有這一條 悟見講</vt:lpstr>
      <vt:lpstr>金線只有這一條 悟見講</vt:lpstr>
      <vt:lpstr>金線只有這一條 悟見講</vt:lpstr>
      <vt:lpstr>天命問題很重要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482</cp:revision>
  <dcterms:created xsi:type="dcterms:W3CDTF">2014-02-15T05:50:45Z</dcterms:created>
  <dcterms:modified xsi:type="dcterms:W3CDTF">2024-04-22T02:50:40Z</dcterms:modified>
  <cp:contentStatus/>
</cp:coreProperties>
</file>