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5" r:id="rId2"/>
    <p:sldId id="336" r:id="rId3"/>
    <p:sldId id="337" r:id="rId4"/>
    <p:sldId id="33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恆心定力行大願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一、恆心定力行大願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恆以永不絕望的濟世救人之心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恆以永不失望的背負職責使命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恆以永不熄滅對眾生的愛心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恆以永不休息的菩薩愿行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絕對的改變　     有絕對的力量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絕對的相信　     有絕對的生機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588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恆心定力行大願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二、莫忘祖先與冤欠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藉著臨畢班之際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懷著一顆不忍之心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懷著一份不捨之情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雖然辭句淺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      雖言語嚴又厲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實乃不得已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受爾等冤親債主之託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九玄七祖之望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故而下來演此道與義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841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恆心定力行大願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三、覺己覺人菩提心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淺言俚語之中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，莫不處處出於寸衷，一字一叩的語重心長，皆出於俺老納肺腑之衷言，誠邀諸位白陽修士發大愿，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大膽游於諸佛愿海之中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，覺己覺人，報恩了愿，達至圓滿。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以期不辜負皇母開道之恩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，不失望於九玄七祖之盼。</a:t>
            </a:r>
          </a:p>
        </p:txBody>
      </p:sp>
    </p:spTree>
    <p:extLst>
      <p:ext uri="{BB962C8B-B14F-4D97-AF65-F5344CB8AC3E}">
        <p14:creationId xmlns:p14="http://schemas.microsoft.com/office/powerpoint/2010/main" val="142586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恆心定力行大願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菩提大愿都能了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期望諸位修士，做什麼像什麼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，人人秉著戰戰兢兢之心，不怕眾生感動不了，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本著沒有厭倦的慈悲心，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哪怕愿力還不了。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45231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2349</TotalTime>
  <Words>198</Words>
  <Application>Microsoft Office PowerPoint</Application>
  <PresentationFormat>如螢幕大小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恆心定力行大願 悟見講</vt:lpstr>
      <vt:lpstr>恆心定力行大願 悟見講</vt:lpstr>
      <vt:lpstr>恆心定力行大願 悟見講</vt:lpstr>
      <vt:lpstr>恆心定力行大願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450</cp:revision>
  <dcterms:created xsi:type="dcterms:W3CDTF">2014-02-15T05:50:45Z</dcterms:created>
  <dcterms:modified xsi:type="dcterms:W3CDTF">2024-04-22T02:20:19Z</dcterms:modified>
  <cp:contentStatus/>
</cp:coreProperties>
</file>