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27" r:id="rId2"/>
    <p:sldId id="328" r:id="rId3"/>
    <p:sldId id="334" r:id="rId4"/>
    <p:sldId id="33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有願有信定成佛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一、菩提心愿大無畏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有愿所以心懷無畏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有愿所以任道不悔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有愿所以甘心勞累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有愿所以體道不違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有愿所以一馬當先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有愿所以棒打不回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有愿所以乘風破浪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有愿所以急起直追</a:t>
            </a: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有願有信定成佛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二、菩提心愿化衆生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有愿所以立身表率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有愿所以俯仰不愧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有愿所以苦口婆心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有愿所以啟迷挽頹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有愿所以毅力堅恆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有愿所以慈憫大悲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有愿所以真心相對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有愿所以與道相隨</a:t>
            </a:r>
          </a:p>
        </p:txBody>
      </p:sp>
    </p:spTree>
    <p:extLst>
      <p:ext uri="{BB962C8B-B14F-4D97-AF65-F5344CB8AC3E}">
        <p14:creationId xmlns:p14="http://schemas.microsoft.com/office/powerpoint/2010/main" val="66733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有願有信定成佛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三、不信冤仇解不了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永不絕望永不灰心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永不怕累永不怕苦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不信習氣去不掉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不信劣根性化不掉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不信冤仇解不了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不信瓶頸突破不了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不信關卡過不了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不信困難解決不了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不信真心喚不醒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不信大愿發不了</a:t>
            </a:r>
          </a:p>
        </p:txBody>
      </p:sp>
    </p:spTree>
    <p:extLst>
      <p:ext uri="{BB962C8B-B14F-4D97-AF65-F5344CB8AC3E}">
        <p14:creationId xmlns:p14="http://schemas.microsoft.com/office/powerpoint/2010/main" val="373221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有願有信定成佛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四、堅定信念菩提心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不信眾生不回頭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不信三曹普渡完成不了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不信至誠上天感動不了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不信至誠冤親債主感化不了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不信人間淨土成就不了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不信道路開不了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不信災劫挽化不了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句句皆是愿</a:t>
            </a:r>
          </a:p>
        </p:txBody>
      </p:sp>
    </p:spTree>
    <p:extLst>
      <p:ext uri="{BB962C8B-B14F-4D97-AF65-F5344CB8AC3E}">
        <p14:creationId xmlns:p14="http://schemas.microsoft.com/office/powerpoint/2010/main" val="6609405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2341</TotalTime>
  <Words>99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有願有信定成佛 悟見講</vt:lpstr>
      <vt:lpstr>有願有信定成佛 悟見講</vt:lpstr>
      <vt:lpstr>有願有信定成佛 悟見講</vt:lpstr>
      <vt:lpstr>有願有信定成佛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447</cp:revision>
  <dcterms:created xsi:type="dcterms:W3CDTF">2014-02-15T05:50:45Z</dcterms:created>
  <dcterms:modified xsi:type="dcterms:W3CDTF">2024-04-22T02:11:32Z</dcterms:modified>
  <cp:contentStatus/>
</cp:coreProperties>
</file>