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7"/>
  </p:notesMasterIdLst>
  <p:sldIdLst>
    <p:sldId id="296" r:id="rId2"/>
    <p:sldId id="297" r:id="rId3"/>
    <p:sldId id="308" r:id="rId4"/>
    <p:sldId id="298" r:id="rId5"/>
    <p:sldId id="311" r:id="rId6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2649" autoAdjust="0"/>
  </p:normalViewPr>
  <p:slideViewPr>
    <p:cSldViewPr>
      <p:cViewPr varScale="1">
        <p:scale>
          <a:sx n="76" d="100"/>
          <a:sy n="76" d="100"/>
        </p:scale>
        <p:origin x="1000" y="8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2024/4/21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2024/4/21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2024/4/21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福慧俱修得了道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一、有福慧才能求道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李鐵拐大仙 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「人身難得今已得，正法難聞今已聞。」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在萬種難得的機緣中，賢士們算是根基深厚、福慧俱修，才得了這難得的人身與正法！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但要保住這好福氣，就不可以中斷修行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，不可以錯過了愿的時機。不是常說修道要始終如一嗎？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如何才能始終如一、立愿了愿呢？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就是修道的「三不離」：不離道場、不離經典、不離善知識。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福慧俱修得了道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二、不離道場共修辦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李鐵拐大仙說 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有人說：「道場是非多、意見多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，會擾亂清靜的修行！」真是如此嗎？不是。要知道，能「火中栽蓮」才是人上人。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在大家共修的場合中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，最能達到「見賢思齊，見不賢內自省」的成效，你的心若無是非，當然不會擾亂修行，是非又與你何干？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3702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福慧俱修得了道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三、不離經典安身心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李鐵拐大仙 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「經典」記載著聖賢的善言嘉語，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懂得持誦經典、學習經典，就有機會和古聖先賢併行，與過往聖賢一同學習、一同參研、一同提昇。可見，經典文教有安頓身心的作用。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人們因為迷惑而困頓，故要靠有智慧的人指點迷津，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因此在研讀經時，身、心、靈漸漸清明，行為趨向正途，舉止流露威儀，心意回歸誠正，最後，你的愿行就能順暢無礙。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8361435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福慧俱修得了道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四、不離善知識同修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李鐵拐大仙 慈悲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這一世，能在同一個道場，同修共辦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，都是善因緣的成熟，與你一起同修共辦的人，都是你的「善知識」。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所以同修之間要互相珍惜、慈悲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，因為人世間是那麼的無常，相見便是有緣，而且各種不同風格的同修，無非是在幫助自己成就的契機，所以同修在一起，要互相鼓勵、互相成全。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91088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福慧俱修得了道 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五、得道不忘救眾生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李鐵拐大仙說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自古聖佛，從沒有離開眾生而成就的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，所以他們感念眾生、幫助眾生，希望他們也能一起成就，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因此他們救渡眾生的愿行，是永無終止。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787207133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609</TotalTime>
  <Words>523</Words>
  <Application>Microsoft Office PowerPoint</Application>
  <PresentationFormat>如螢幕大小 (16:9)</PresentationFormat>
  <Paragraphs>26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福慧俱修得了道 悟見講</vt:lpstr>
      <vt:lpstr>福慧俱修得了道 悟見講</vt:lpstr>
      <vt:lpstr>福慧俱修得了道 悟見講</vt:lpstr>
      <vt:lpstr>福慧俱修得了道 悟見講</vt:lpstr>
      <vt:lpstr>福慧俱修得了道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263</cp:revision>
  <dcterms:created xsi:type="dcterms:W3CDTF">2014-02-15T05:50:45Z</dcterms:created>
  <dcterms:modified xsi:type="dcterms:W3CDTF">2024-04-21T02:12:59Z</dcterms:modified>
  <cp:contentStatus/>
</cp:coreProperties>
</file>