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8" r:id="rId2"/>
    <p:sldId id="305" r:id="rId3"/>
    <p:sldId id="306" r:id="rId4"/>
    <p:sldId id="30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324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盡留素食持齋人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一、盡留素食持齋人</a:t>
            </a:r>
          </a:p>
          <a:p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玉皇大帝關聖帝君說</a:t>
            </a:r>
            <a:endParaRPr lang="en-US" altLang="zh-TW" sz="38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科學理論將對証            不信你們察分明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            盡留素食持齋人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一切五葷之食物          齊齊掃盡根不生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非是為兄哄騙你             科學長篇有証明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           不信請看一日現　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           身若污穢齊掃完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             願受皇母降職權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天地變遷吾明然                   關某雖是武身漢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也曾為眾淚不乾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25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盡留素食持齋人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二、慈心因緣不食肉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光明仙人説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一切智光明仙人（彌勒佛的前身）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一切智光明仙人慈心因緣不食肉經，曾記載著一段經文：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寧當燃身破眼目              不忍行殺食眾生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諸佛所說慈悲經           彼經中說行慈者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寧破骨髓出頭腦           不忍噉肉食眾生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如佛所說食肉者             此人行慈不滿足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常受短命多病身             迷昧生死不成佛</a:t>
            </a:r>
          </a:p>
        </p:txBody>
      </p:sp>
    </p:spTree>
    <p:extLst>
      <p:ext uri="{BB962C8B-B14F-4D97-AF65-F5344CB8AC3E}">
        <p14:creationId xmlns:p14="http://schemas.microsoft.com/office/powerpoint/2010/main" val="398161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盡留素食持齋人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三、戒殺放生壽命延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（一）戒殺放生壽命延，慈悲養性可成仙。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凶殘害命者必會夭病，唯有戒殺放生的人有福，天災人禍如此多，皆因殺生太多。你吃牠半斤，就要還牠八兩。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（二）為師要你們，没有吃素的人要學吃素，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321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盡留素食持齋人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四、素食是諸肉不吃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可蘭經第五章說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禁止你們的是，自死的、血、豬，以及絞死的、打死的、摔死的、碰死的、野獸吃過的、石上宰殺的、用籤子分割的，這是犯罪，不可以吃。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chemeClr val="tx1">
                    <a:lumMod val="9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凡清口以上的徒兒，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不要再吃到任何跟動物有關的東西。如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蛋、牛奶、乳酪、蜂膠、蜂王乳、羊奶、羊乳片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素料等等。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2009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年元月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日濟公活佛慈悲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92820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</TotalTime>
  <Words>352</Words>
  <Application>Microsoft Office PowerPoint</Application>
  <PresentationFormat>如螢幕大小 (16:9)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標楷體</vt:lpstr>
      <vt:lpstr>Arial</vt:lpstr>
      <vt:lpstr>Franklin Gothic Book</vt:lpstr>
      <vt:lpstr>Wingdings 2</vt:lpstr>
      <vt:lpstr>科技</vt:lpstr>
      <vt:lpstr>盡留素食持齋人 悟見講</vt:lpstr>
      <vt:lpstr>盡留素食持齋人 悟見講</vt:lpstr>
      <vt:lpstr>盡留素食持齋人 悟見講</vt:lpstr>
      <vt:lpstr>盡留素食持齋人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137</cp:revision>
  <dcterms:created xsi:type="dcterms:W3CDTF">2014-02-15T05:50:45Z</dcterms:created>
  <dcterms:modified xsi:type="dcterms:W3CDTF">2024-04-20T02:37:35Z</dcterms:modified>
</cp:coreProperties>
</file>