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3" r:id="rId4"/>
    <p:sldId id="304" r:id="rId5"/>
    <p:sldId id="302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19B38-B113-47F0-83C9-A0CACB3BCAEE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F3A38-EED6-4A42-8D65-2886F874C8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520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F3A38-EED6-4A42-8D65-2886F874C88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0126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一、不忍殺食是佛心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奉勸世人早持齋           人性物性一處來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忍心殺食同胞肉             將心比心實可哀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迷人不知大口吞        肉字本是兩個人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吃他八兩還半斤              算來還是人吃人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人性物性是同靈    只是形体不相同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   天堂地獄由心造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二、存著慈悲的心念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清口茹素福慧添            不犯殺戒結善緣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存著慈悲的心念           就像在世活神仙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芸芸眾生異樣現                然而靈性同一源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              乃由自己造罪愆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我肉眾生肉             形殊理不殊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休令閻君斷                 自問應何如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980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三、見生不忍見其死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君子之於禽獸也，見其生，不忍見其死；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聞其聲，不忍食其肉。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佛陀三世因果經：</a:t>
            </a:r>
            <a:endParaRPr lang="en-US" altLang="zh-TW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今生福祿為何因？            前世齋戒唸經文。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今生多病為何因？                 殺生害命打飛禽。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今生短命為何因？                怨天恨地殺生靈。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今生聰明是何因？                  前世拜佛持齋人。</a:t>
            </a:r>
            <a:endParaRPr lang="en-US" altLang="zh-TW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178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四、食肉者斷大悲種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夫食肉者，斷大悲種；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食肉得無量罪，死墮惡道，受無量苦。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5957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不忍殺食是佛心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五、肉帶血的不可吃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基督教聖經説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創世紀：上帝說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：看哪！我將遍地上一切結種的蔬菜和一切樹上結有核的果，全賜給你們作食物，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至於地上的走獸，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和空中的飛鳥，並各樣在地上有生命的物，我將青草賜給他們作食物。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唯獨肉帶血的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，你們不可吃。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975643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375</TotalTime>
  <Words>289</Words>
  <Application>Microsoft Office PowerPoint</Application>
  <PresentationFormat>如螢幕大小 (16:9)</PresentationFormat>
  <Paragraphs>34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不忍殺食是佛心 悟見講</vt:lpstr>
      <vt:lpstr>不忍殺食是佛心 悟見講</vt:lpstr>
      <vt:lpstr>不忍殺食是佛心 悟見講</vt:lpstr>
      <vt:lpstr>不忍殺食是佛心 悟見講</vt:lpstr>
      <vt:lpstr>不忍殺食是佛心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136</cp:revision>
  <dcterms:created xsi:type="dcterms:W3CDTF">2014-02-15T05:50:45Z</dcterms:created>
  <dcterms:modified xsi:type="dcterms:W3CDTF">2024-04-19T02:07:40Z</dcterms:modified>
</cp:coreProperties>
</file>