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0" r:id="rId4"/>
    <p:sldId id="299" r:id="rId5"/>
    <p:sldId id="301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4" d="100"/>
          <a:sy n="94" d="100"/>
        </p:scale>
        <p:origin x="486" y="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臨死悲哀不忍聞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一、不造殺業得長壽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今人長壽為何因，  只為前世不殺生。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雞豬鵝鴨雖異類，              盡知怕死與貪生。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牛羊犬馬雖畜物，                 臨死悲哀不忍聞。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魚鱉蝦蟹原非補，                食之未必果肥人。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臨死悲哀不忍聞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二、惟有仁人能愛物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不如饒他性命罷，             何苦一定要殺生？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世間盡有珍饈味，                 燕窩海菜不計名。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縱然佳節要祭祀，                   水果菜蔬亦芳馨。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惟有仁人能愛物，               隨時買物放它生。</a:t>
            </a:r>
          </a:p>
        </p:txBody>
      </p:sp>
    </p:spTree>
    <p:extLst>
      <p:ext uri="{BB962C8B-B14F-4D97-AF65-F5344CB8AC3E}">
        <p14:creationId xmlns:p14="http://schemas.microsoft.com/office/powerpoint/2010/main" val="88100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臨死悲哀不忍聞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三、存心到處寓慈仁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更且往來路途上，              低頭舉步每留心。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一切蟲蟻怕傷害，                   存心到處寓慈仁。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墳前祭祀燒錢紙，                 常用瓦盆慢慢焚。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前生積了這陰德，               蒼天默佑斷非輕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注他長壽身康健，             賜他福祿及子孫。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今人若肯遵吾說，              來生依舊享遐齡。</a:t>
            </a:r>
          </a:p>
        </p:txBody>
      </p:sp>
    </p:spTree>
    <p:extLst>
      <p:ext uri="{BB962C8B-B14F-4D97-AF65-F5344CB8AC3E}">
        <p14:creationId xmlns:p14="http://schemas.microsoft.com/office/powerpoint/2010/main" val="47396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臨死悲哀不忍聞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四、前生好殺短命報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今人壽短為何因，             只為前生好殺生。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有等覆巢將物取，              有等填穴把命坑。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有等殺龜熬汁用，               有等打蛇實忍心。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有等網魚恣口腹，               有等烹鱔極非刑。</a:t>
            </a:r>
          </a:p>
        </p:txBody>
      </p:sp>
    </p:spTree>
    <p:extLst>
      <p:ext uri="{BB962C8B-B14F-4D97-AF65-F5344CB8AC3E}">
        <p14:creationId xmlns:p14="http://schemas.microsoft.com/office/powerpoint/2010/main" val="274124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臨死悲哀不忍聞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五、種種惡報不差分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有等割胎充美味，            有等放火燒山林。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有等宰牛施苦楚，             有等屠犬以營生。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種種惡業難盡說，              種種惡報不差分。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與你黃金千百兩，              可肯將皮割與人？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我見地獄號冤者，            森羅殿上訴分明。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冥司大怒來判斷，              罰令短命在今生。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950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臨死悲哀不忍聞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六、自古一命還一報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更許冤魂相報復，                 來世為人殺他身。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自古一命還一報，            陰府何曾放過人？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世間男女齊聽著，               急須戒殺莫傷生。         試看今生受屠者，          儘是前生好味人！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莫道世間無報應，              終須遲早入回輪。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世人謹聽吾言語，                生生世世享恩榮。</a:t>
            </a:r>
          </a:p>
        </p:txBody>
      </p:sp>
    </p:spTree>
    <p:extLst>
      <p:ext uri="{BB962C8B-B14F-4D97-AF65-F5344CB8AC3E}">
        <p14:creationId xmlns:p14="http://schemas.microsoft.com/office/powerpoint/2010/main" val="7079608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</TotalTime>
  <Words>177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臨死悲哀不忍聞 悟見講</vt:lpstr>
      <vt:lpstr>臨死悲哀不忍聞 悟見講</vt:lpstr>
      <vt:lpstr>臨死悲哀不忍聞 悟見講</vt:lpstr>
      <vt:lpstr>臨死悲哀不忍聞 悟見講</vt:lpstr>
      <vt:lpstr>臨死悲哀不忍聞 悟見講</vt:lpstr>
      <vt:lpstr>臨死悲哀不忍聞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162</cp:revision>
  <dcterms:created xsi:type="dcterms:W3CDTF">2014-02-15T05:50:45Z</dcterms:created>
  <dcterms:modified xsi:type="dcterms:W3CDTF">2024-04-14T09:04:25Z</dcterms:modified>
</cp:coreProperties>
</file>