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03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2649" autoAdjust="0"/>
  </p:normalViewPr>
  <p:slideViewPr>
    <p:cSldViewPr>
      <p:cViewPr varScale="1">
        <p:scale>
          <a:sx n="80" d="100"/>
          <a:sy n="80" d="100"/>
        </p:scale>
        <p:origin x="382" y="3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素食十四大好處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素食十四大好處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文殊菩薩説</a:t>
            </a: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水果蔬菜營養高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味道新鮮吃得飽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廚房乾淨好打掃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沒有葷腥蒼蠅跑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培養仁心不急躁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容易消化腸道好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修道唸佛最可靠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萬物為朋友誼高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不結冤家免爭吵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學仙學佛慈心抱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清心寡慾少煩惱</a:t>
            </a:r>
            <a:b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吃素好 修德積功西天到</a:t>
            </a: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吃素嫌晚不嫌早</a:t>
            </a:r>
            <a:b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吃素好 素果素心果位高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9583523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567</TotalTime>
  <Words>19</Words>
  <Application>Microsoft Office PowerPoint</Application>
  <PresentationFormat>如螢幕大小 (16:9)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素食十四大好處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244</cp:revision>
  <dcterms:created xsi:type="dcterms:W3CDTF">2014-02-15T05:50:45Z</dcterms:created>
  <dcterms:modified xsi:type="dcterms:W3CDTF">2024-04-14T08:45:04Z</dcterms:modified>
  <cp:contentStatus/>
</cp:coreProperties>
</file>