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16" r:id="rId2"/>
    <p:sldId id="317" r:id="rId3"/>
    <p:sldId id="318" r:id="rId4"/>
    <p:sldId id="319" r:id="rId5"/>
    <p:sldId id="320" r:id="rId6"/>
    <p:sldId id="32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>
        <p:scale>
          <a:sx n="86" d="100"/>
          <a:sy n="86" d="100"/>
        </p:scale>
        <p:origin x="71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忍辱修行洗塵心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一、忍辱修行洗塵心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其實在仙佛臨壇來慈悲之訓語裡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，就早已蘊藏禪機在其中了，賢士若是真心要修道，就要先培養耐心，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如此才能掃除你的塵埃，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而接受佛光的普照，也才能找到光明的自己。</a:t>
            </a:r>
          </a:p>
        </p:txBody>
      </p:sp>
    </p:spTree>
    <p:extLst>
      <p:ext uri="{BB962C8B-B14F-4D97-AF65-F5344CB8AC3E}">
        <p14:creationId xmlns:p14="http://schemas.microsoft.com/office/powerpoint/2010/main" val="223235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忍辱修行洗塵心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二、參與法會能悟道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因此聽課不但可以培養耐心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，接受法雨的滋潤，更能進一步的找回你自己；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並且還能去參悟訓中之禪機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，只要你是真心去體悟，定可達到你的願望。</a:t>
            </a:r>
          </a:p>
        </p:txBody>
      </p:sp>
    </p:spTree>
    <p:extLst>
      <p:ext uri="{BB962C8B-B14F-4D97-AF65-F5344CB8AC3E}">
        <p14:creationId xmlns:p14="http://schemas.microsoft.com/office/powerpoint/2010/main" val="305820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忍辱修行洗塵心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三、耐心毅力能成道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要想讓黑暗轉去、光明重現，唯有耐心的等待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，否則你將永遠在黑暗中摸索，無法走到黑暗的盡頭，這樣賢士做得到嗎？</a:t>
            </a:r>
          </a:p>
        </p:txBody>
      </p:sp>
    </p:spTree>
    <p:extLst>
      <p:ext uri="{BB962C8B-B14F-4D97-AF65-F5344CB8AC3E}">
        <p14:creationId xmlns:p14="http://schemas.microsoft.com/office/powerpoint/2010/main" val="317648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忍辱修行洗塵心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四、修道要忍辱負重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賢士請看黑板！何謂「忍辱負重」？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修道為何要忍辱負重呢？當你受到冤屈時是不是要忍辱？要不要與人計較？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如果你心生一個計較心，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那麼你就會讓自己的自性起了波浪，以致無法達本還源。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428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忍辱修行洗塵心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五、修道在於能忍辱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什麼是「愚」？修道首先就是要有大智若愚的心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，如此你就能達到「忍辱負重」了，如此你就是遇到再大的冤屈與毀謗時，你皆能忍受下來。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賢士可以忍受嗎？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若是連一個「忍」都無法達到的話，那又如何配稱得起是修道人啊？</a:t>
            </a:r>
          </a:p>
        </p:txBody>
      </p:sp>
    </p:spTree>
    <p:extLst>
      <p:ext uri="{BB962C8B-B14F-4D97-AF65-F5344CB8AC3E}">
        <p14:creationId xmlns:p14="http://schemas.microsoft.com/office/powerpoint/2010/main" val="207905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忍辱修行洗塵心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六、忍辱修行能成仙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一個真正有修持的修道人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，他是不與人計較的，只有對自己建立起，內在的充實與更大的勇氣，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他不外求一切的物質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，唯求修得一個「辱」字，你才能走更長更遠的路，還有就是要使自己的「心」完全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死掉。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554852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594</TotalTime>
  <Words>448</Words>
  <Application>Microsoft Office PowerPoint</Application>
  <PresentationFormat>如螢幕大小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忍辱修行洗塵心 悟見講</vt:lpstr>
      <vt:lpstr>忍辱修行洗塵心 悟見講</vt:lpstr>
      <vt:lpstr>忍辱修行洗塵心 悟見講</vt:lpstr>
      <vt:lpstr>忍辱修行洗塵心 悟見講</vt:lpstr>
      <vt:lpstr>忍辱修行洗塵心 悟見講</vt:lpstr>
      <vt:lpstr>忍辱修行洗塵心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322</cp:revision>
  <dcterms:created xsi:type="dcterms:W3CDTF">2014-02-15T05:50:45Z</dcterms:created>
  <dcterms:modified xsi:type="dcterms:W3CDTF">2024-04-14T09:19:48Z</dcterms:modified>
  <cp:contentStatus/>
</cp:coreProperties>
</file>