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03" r:id="rId2"/>
    <p:sldId id="305" r:id="rId3"/>
    <p:sldId id="315" r:id="rId4"/>
    <p:sldId id="314" r:id="rId5"/>
    <p:sldId id="313" r:id="rId6"/>
    <p:sldId id="31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76" d="100"/>
          <a:sy n="76" d="100"/>
        </p:scale>
        <p:origin x="1000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2024/4/8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一、人世享受不值得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何謂「地上界」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，賢士知道嗎？所謂的「地上界」就是紅塵的意思。一個人來到「地上界」所為何事啊？是為了來吃喝玩樂的嗎？或者是為了來享受這短暫的快樂？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如果是為了要來享受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，這短暫得如曇花一現的快樂的話，那真是太不值得了！</a:t>
            </a:r>
          </a:p>
        </p:txBody>
      </p:sp>
    </p:spTree>
    <p:extLst>
      <p:ext uri="{BB962C8B-B14F-4D97-AF65-F5344CB8AC3E}">
        <p14:creationId xmlns:p14="http://schemas.microsoft.com/office/powerpoint/2010/main" val="72175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二、貪享受就落輪廻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若是為此而降生的話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，那絕對是錯誤的，因為還有一個地方比「地上界」更享受的地方，這樣你何苦來這凡間，受苦受難呢？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所以「神明」來到這紅塵裡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，絕非是為了享受，更不是為了來吃喝玩樂的。若是賢士有這種的觀念，那麼你一定要趕快悔改，否則以後的六道輪迴會是很痛苦的。</a:t>
            </a:r>
          </a:p>
        </p:txBody>
      </p:sp>
    </p:spTree>
    <p:extLst>
      <p:ext uri="{BB962C8B-B14F-4D97-AF65-F5344CB8AC3E}">
        <p14:creationId xmlns:p14="http://schemas.microsoft.com/office/powerpoint/2010/main" val="297699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三、修身養性能回天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一個人來到「地上界」，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最主要就是要來修身養性，使自己這顆種子，更加的結實、更上一層樓。因此若是你連自己都不認識的話，就無法達到修行的目的了。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也就無法剷除你六萬年來所累積的惡習了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，這樣就會使自己沉淪在這紅塵間，以致無法再上一層樓，甚至解救自己脫離苦海。可憐！</a:t>
            </a:r>
          </a:p>
        </p:txBody>
      </p:sp>
    </p:spTree>
    <p:extLst>
      <p:ext uri="{BB962C8B-B14F-4D97-AF65-F5344CB8AC3E}">
        <p14:creationId xmlns:p14="http://schemas.microsoft.com/office/powerpoint/2010/main" val="2346057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四、人世間不值留戀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人生是苦啊！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但卻有人說是樂，此乃是各人的觀點不同，如果賢士你已經清醒的話，你就會知道人生有如海市蜃樓般的虛幻不實，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而紅塵裡的一切，亦是如此，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因此又有什麼好計較的呢？也沒什麼好留戀的。</a:t>
            </a:r>
          </a:p>
        </p:txBody>
      </p:sp>
    </p:spTree>
    <p:extLst>
      <p:ext uri="{BB962C8B-B14F-4D97-AF65-F5344CB8AC3E}">
        <p14:creationId xmlns:p14="http://schemas.microsoft.com/office/powerpoint/2010/main" val="2318684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五、修道修心為目標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唯有以修道修心為目標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，而走完人生這條短暫的旅程，方是你來到這紅塵的最大目的啊！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也就是找回自己的自性佛，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回歸你本來的真面目，這樣才是你來此生的最大意義，是不是？</a:t>
            </a:r>
          </a:p>
        </p:txBody>
      </p:sp>
    </p:spTree>
    <p:extLst>
      <p:ext uri="{BB962C8B-B14F-4D97-AF65-F5344CB8AC3E}">
        <p14:creationId xmlns:p14="http://schemas.microsoft.com/office/powerpoint/2010/main" val="2408144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凡塵享受墮輪迴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六、求道不易要珍惜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回教聖人穆聖説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今日賢士能來此聆聽聖音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，接受法雨的滋潤，絕非偶然，若非是累世的積修，怎能得此人身，更有此機緣來求道、修道。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所以定要珍惜此機緣，莫要心志不專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，亦不可以為今日來此的目的，僅僅只是來聽道理罷了！</a:t>
            </a:r>
          </a:p>
        </p:txBody>
      </p:sp>
    </p:spTree>
    <p:extLst>
      <p:ext uri="{BB962C8B-B14F-4D97-AF65-F5344CB8AC3E}">
        <p14:creationId xmlns:p14="http://schemas.microsoft.com/office/powerpoint/2010/main" val="79503507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582</TotalTime>
  <Words>546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凡塵享受墮輪迴 悟見講</vt:lpstr>
      <vt:lpstr>凡塵享受墮輪迴 悟見講</vt:lpstr>
      <vt:lpstr>凡塵享受墮輪迴 悟見講</vt:lpstr>
      <vt:lpstr>凡塵享受墮輪迴 悟見講</vt:lpstr>
      <vt:lpstr>凡塵享受墮輪迴 悟見講</vt:lpstr>
      <vt:lpstr>凡塵享受墮輪迴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316</cp:revision>
  <dcterms:created xsi:type="dcterms:W3CDTF">2014-02-15T05:50:45Z</dcterms:created>
  <dcterms:modified xsi:type="dcterms:W3CDTF">2024-04-08T01:39:54Z</dcterms:modified>
  <cp:contentStatus/>
</cp:coreProperties>
</file>