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9" r:id="rId4"/>
    <p:sldId id="348" r:id="rId5"/>
    <p:sldId id="34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知苦超生求天道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一、先談生與老之苦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人生之苦，與生俱來，從出生就帶來的，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生之苦：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嬰兒在媽媽的肚子裡就苦，若媽媽喝熱的，就熱得要命，喝冷的就冷的要死，要生產過產道之時，是在拼命，拼得過就生，拼不過就死。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老之苦：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老苦不苦？老了牙齒掉光了，好吃的東西都不能吃，老了走不動了，身體不能做主，種種的不方便，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苦啊！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知苦超生求天道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50398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二、再談病與死之苦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病之苦：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有生過病嗎？小病就很痛了，大病更不用講了，手術時若不用麻醉藥，這樣割你們根本無法忍受。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死之苦：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若未求道之人，醫生說只剩十天的生命，你會很高興的說，我終於可以解脫了嗎？怕得要死，只有求道修道之人才能視死如歸，若不是好人，死後要下地獄去受刑罰。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8705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知苦超生求天道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三、求道真是不容易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佛乃人修成的，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得人身才有機緣來求道，若是身為牛、羊或是狗，雖然大道在人間，也無法得道。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五官端正身體健全才能求道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，瞎眼、啞巴、耳聾身體有殘缺不可以求道，在五十年前，理髮的、殺豬的、唱歌的不能求道，在釋迦牟尼佛時，坤道無法得道。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302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知苦超生求天道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四、坤道能修沾佛恩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回教徒坤道不能進入佛寺裡面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，只能站在大門外來膜拜，古時候在中國，男人若不在家，若有人來敲門，女人則回答說沒有人在家，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可見古時候坤道女人沒有出頭天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，這時全沾了觀音菩薩及師母月慧菩薩的光。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0416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知苦超生求天道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五、學師世世渡衆生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你們的靈，跟為師的靈是一樣的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，為師累世以來，每一次的投胎轉世，都是來渡化眾生的，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希望你們也是跟為師一樣的。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735372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3078</TotalTime>
  <Words>482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知苦超生求天道 悟見講</vt:lpstr>
      <vt:lpstr>知苦超生求天道 悟見講</vt:lpstr>
      <vt:lpstr>知苦超生求天道 悟見講</vt:lpstr>
      <vt:lpstr>知苦超生求天道 悟見講</vt:lpstr>
      <vt:lpstr>知苦超生求天道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696</cp:revision>
  <dcterms:created xsi:type="dcterms:W3CDTF">2014-02-15T05:50:45Z</dcterms:created>
  <dcterms:modified xsi:type="dcterms:W3CDTF">2024-04-08T01:18:44Z</dcterms:modified>
  <cp:contentStatus/>
</cp:coreProperties>
</file>