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60" r:id="rId2"/>
    <p:sldId id="361" r:id="rId3"/>
    <p:sldId id="362" r:id="rId4"/>
    <p:sldId id="363" r:id="rId5"/>
    <p:sldId id="36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1" d="100"/>
          <a:sy n="81" d="100"/>
        </p:scale>
        <p:origin x="10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生命的十大意義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一、人生價值在哪裡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價值的生命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：不在於富貴名利的多寡；而在於能利己利人否。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意義的生命：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不在於處事經驗的多寡，而在於能無怨無悔否。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003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生命的十大意義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二、充實光明的生命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充實的生命：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不在於巔峰知識的多寡，而在於有道德仁義否。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光明的生命：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不在於行善布施的多寡，而在於能無為而為否。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7393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生命的十大意義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三、清靜智慧的生命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清靜的生命：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不在於參禪唸唱的多寡，而在於能存養省察否。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不在於研究佛學的多寡，而在於能知過而改否。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7756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生命的十大意義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四、健康成功的生命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健康的生命：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不在於營養補食的多寡，而在於能善養正氣否。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成功的生命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：不在於贏勝掌聲的多寡，而在於能萬古流芳否。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7826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生命的十大意義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五、快樂幸福的生命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        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快樂的生命：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不在於吃喝玩樂的多寡，而在於能超生了死否。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不在於享受榮華的多寡，而在於能修道行證否。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9317608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3235</TotalTime>
  <Words>272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生命的十大意義 悟見講</vt:lpstr>
      <vt:lpstr>生命的十大意義 悟見講</vt:lpstr>
      <vt:lpstr>生命的十大意義 悟見講</vt:lpstr>
      <vt:lpstr>生命的十大意義 悟見講</vt:lpstr>
      <vt:lpstr>生命的十大意義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712</cp:revision>
  <dcterms:created xsi:type="dcterms:W3CDTF">2014-02-15T05:50:45Z</dcterms:created>
  <dcterms:modified xsi:type="dcterms:W3CDTF">2024-04-11T03:50:46Z</dcterms:modified>
  <cp:contentStatus/>
</cp:coreProperties>
</file>