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6" r:id="rId2"/>
    <p:sldId id="345" r:id="rId3"/>
    <p:sldId id="347" r:id="rId4"/>
    <p:sldId id="354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伸出雙手救眾生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伸出雙手救眾生 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每個人伸出你的雙手，去搭救一個眾生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，那麼世間就少一個迷昧的眾生，但若是你們不伸出雙手去搭救，反而只是等人家來援救，那麼迷昧的眾生就多啦。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就是要救渡蒼生，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要眾生能夠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超生了死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不要在這苦海當中受折磨。這人生不好過呀！生老病死，喜怒哀樂，無常變化是不是呀。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10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伸出雙手救眾生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涵養心量成大愛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心胸要寬大，涵養心量；眼光要宏大，立聖賢志。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心胸要寬大，就得涵養，得培養你的心量，將小愛化成大愛，那便成聖賢的胸襟。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修道的動力在自己不斷精進的心，修道得要靠自己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，不能靠別人，別人的鼓勵有限，萬一有一天，你的前賢沒時間鼓勵，安慰你的時候，你又如何。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伸出雙手救眾生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修道辦道脫凡塵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了這一點，就要學聖賢的志向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，修道辦道超脫凡塵，懂不懂（懂）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每一個人要發心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，發了心你才有前進的動力，但要發什麼心願，就要仔細考量。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20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伸出雙手救眾生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、發聖賢志成聖賢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你發凡人志，就成就凡人業，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發聖賢志，就成就聖賢業，是不是天壤之別（是）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希望賢士們心中都能夠有方向，有目標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，要把握時機，佳光莫蹉跎，轉眼人凋殘，歲月不再有，空談又何奈。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9690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3103</TotalTime>
  <Words>364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伸出雙手救眾生 悟見講</vt:lpstr>
      <vt:lpstr>伸出雙手救眾生 悟見講</vt:lpstr>
      <vt:lpstr>伸出雙手救眾生 悟見講</vt:lpstr>
      <vt:lpstr>伸出雙手救眾生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704</cp:revision>
  <dcterms:created xsi:type="dcterms:W3CDTF">2014-02-15T05:50:45Z</dcterms:created>
  <dcterms:modified xsi:type="dcterms:W3CDTF">2024-04-08T01:00:04Z</dcterms:modified>
  <cp:contentStatus/>
</cp:coreProperties>
</file>