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7" r:id="rId2"/>
    <p:sldId id="349" r:id="rId3"/>
    <p:sldId id="348" r:id="rId4"/>
    <p:sldId id="350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212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般若妙智識人生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、不醒無常命運牽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然而徒兒們，若是在這虛花假景當中，邯鄲夢不醒，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那麼你此生此世將被命運牽著走，心不能夠轉境。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而真善美的人生，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乃是要你能夠用，般若妙智慧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去探透人生的無常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544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212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般若妙智識人生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眼前美景會消逝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而不只是去追求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眼前的美景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因為一切的美景，都會隨著無情的歲月而消逝。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你們看看，古來的英雄豪傑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，有幾個能夠戰得勝，無情的歲月呢。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558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般若妙智識人生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、開創永恆的聖業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你們又可曾想過，當這一場戲唱完之後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又要搬家到哪裡呢？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既然短短的生命，無法苟延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，有智慧的人，都會借著短暫的生命，來開創永恆的聖業。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11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般若妙智識人生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尋求永久的歸宿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所以人生的可貴，乃在於尋求一個永久的歸宿，是不是？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世事浮華瞬間飄零，一代英名埋荒塚，人生自古誰無死，留取丹心照白陽。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要超凡入聖在此機，希望賢士們個個都能把握這個時機，好好在心中立定志向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效法聖賢仙佛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才不枉來此人間走一回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57235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3175</TotalTime>
  <Words>302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般若妙智識人生 悟見講</vt:lpstr>
      <vt:lpstr>般若妙智識人生 悟見講</vt:lpstr>
      <vt:lpstr>般若妙智識人生 悟見講</vt:lpstr>
      <vt:lpstr>般若妙智識人生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700</cp:revision>
  <dcterms:created xsi:type="dcterms:W3CDTF">2014-02-15T05:50:45Z</dcterms:created>
  <dcterms:modified xsi:type="dcterms:W3CDTF">2024-04-09T03:09:53Z</dcterms:modified>
  <cp:contentStatus/>
</cp:coreProperties>
</file>