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4" r:id="rId4"/>
    <p:sldId id="305" r:id="rId5"/>
    <p:sldId id="30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176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96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84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要創造永恆慧命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一、地獄人滿為患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現在地獄人滿為患，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一些罪魂也想得大道，可是他們犯太大的罪業，沒有辦法得此大道。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人生無常，要創造永恆之慧命，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人生真正的苦不是外在環境，而是輪迴生死；人生真正的快樂，並不是在於有錢財，而是在於能超生了死。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要創造永恆慧命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二、世上成佛最可貴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世界上什麼花最尊貴？是蓮花，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蓮花很潔白，雖然生長在很髒的爛泥巴中，但能展現美麗花朵，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希望賢士們要學習蓮花的精神，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能夠幸運得道，要好好展現美麗的人生，好好行功立德，更要學著吃素。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681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要創造永恆慧命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三、無知的人最可憐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地藏古佛說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剛剛吾佛有講，無知的人最可憐，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沒有求道之前是無知，吃了很多眾生的肉，因無知而吃眾生的肉，造了很多罪業，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現在知道了，不要再殺害動物的性命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，因為人和動物的靈性是一樣的，因此要學習吃素，不要貪圖口腹之慾。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18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要創造永恆慧命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、無常世間是幻景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人生如戲，倘若一晌貪歡，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君不見曾幾何時，有人赫赫烈烈。曾幾何時？有人草草生死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人生無常，無常的世間虛花幻景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，徒兒們，要能夠看清無常的本相，才能視透這一場夢。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要創造永恆慧命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、無常一到萬事休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而人往往向假的，有形象的去追求，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殊不知待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無常一到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縱然是王侯將相，爵位多麼高，福祿多麼大，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最後都如海市蜃樓一般，空幻一場。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563283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2950</TotalTime>
  <Words>385</Words>
  <Application>Microsoft Office PowerPoint</Application>
  <PresentationFormat>如螢幕大小 (16:9)</PresentationFormat>
  <Paragraphs>27</Paragraphs>
  <Slides>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要創造永恆慧命 悟見講</vt:lpstr>
      <vt:lpstr>要創造永恆慧命 悟見講</vt:lpstr>
      <vt:lpstr>要創造永恆慧命 悟見講</vt:lpstr>
      <vt:lpstr>要創造永恆慧命 悟見講</vt:lpstr>
      <vt:lpstr>要創造永恆慧命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2024-04-08T00:30:11Z</dcterms:modified>
  <cp:contentStatus/>
</cp:coreProperties>
</file>