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13" r:id="rId2"/>
    <p:sldId id="314" r:id="rId3"/>
    <p:sldId id="315" r:id="rId4"/>
    <p:sldId id="31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3" d="100"/>
          <a:sy n="73" d="100"/>
        </p:scale>
        <p:origin x="56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小人物能辦大事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一、小人物能辦大事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每個人都背負著很神聖的使命，不要小看你自己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，只是個小人物，要知道小人物也能夠辦大事，小人物也能夠創造一片輝煌的聖業。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希望徒兒們，要明瞭人生的真正意義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。人生的真諦在哪裡？不是忙忙碌碌就這麼過了一生、不要虛度人生啊！</a:t>
            </a:r>
          </a:p>
        </p:txBody>
      </p:sp>
    </p:spTree>
    <p:extLst>
      <p:ext uri="{BB962C8B-B14F-4D97-AF65-F5344CB8AC3E}">
        <p14:creationId xmlns:p14="http://schemas.microsoft.com/office/powerpoint/2010/main" val="395703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小人物能辦大事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二、人生無常莫等待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明日復明日，明日何其多。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如果你天天等著明日到來，萬事就會成磋跎，知道嗎？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有人想渡就趕快去渡，要知道世事無常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，不要說等我有空再去渡化他，要知道，人算不如天算！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909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小人物能辦大事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三、謹慎小心來修辦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師徒相見，可遇不可求，接下來怎麼樣，誰也不知道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，不是你們人間能夠掌控的，不是你們人間能夠預算到的。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樓上看不看得清楚啊 ？要知道高處不勝寒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，越站在高位，你們越是要戰戰兢兢，越是要非常的謹慎小心。</a:t>
            </a:r>
          </a:p>
        </p:txBody>
      </p:sp>
    </p:spTree>
    <p:extLst>
      <p:ext uri="{BB962C8B-B14F-4D97-AF65-F5344CB8AC3E}">
        <p14:creationId xmlns:p14="http://schemas.microsoft.com/office/powerpoint/2010/main" val="97973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小人物能辦大事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四、篩一篩剩下多少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末後一著，天開科選，篩一篩剩下多少，誰也不知道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；唯有盡你們的一顆心，唯有踏踏實實來修，不要執著于權勢，不要執著于外在的。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外在一切有的，你內心不圓滿，你內心還有缺，那就是不圓滿 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不要捨本而逐末。徒兒們！「本」要搞清楚，那你的「末」自然能夠成。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33744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502</TotalTime>
  <Words>341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小人物能辦大事 悟見講</vt:lpstr>
      <vt:lpstr>小人物能辦大事 悟見講</vt:lpstr>
      <vt:lpstr>小人物能辦大事 悟見講</vt:lpstr>
      <vt:lpstr>小人物能辦大事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178</cp:revision>
  <dcterms:created xsi:type="dcterms:W3CDTF">2014-02-15T05:50:45Z</dcterms:created>
  <dcterms:modified xsi:type="dcterms:W3CDTF">2024-04-07T02:01:04Z</dcterms:modified>
</cp:coreProperties>
</file>