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10" r:id="rId2"/>
    <p:sldId id="309" r:id="rId3"/>
    <p:sldId id="311" r:id="rId4"/>
    <p:sldId id="312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苦海化成蓮花邦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一、苦海化成蓮花邦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人生本來就是苦海，當你在苦海，你要怎麼把它，化成蓮花邦呢？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那你們修道快不快樂？修道也有流淚的時候、修道也有受委屈的時候 、修道也有考驗的時候。</a:t>
            </a:r>
          </a:p>
        </p:txBody>
      </p:sp>
    </p:spTree>
    <p:extLst>
      <p:ext uri="{BB962C8B-B14F-4D97-AF65-F5344CB8AC3E}">
        <p14:creationId xmlns:p14="http://schemas.microsoft.com/office/powerpoint/2010/main" val="2757269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苦海化成蓮花邦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二、將你的生命發揮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徒兒，別把小事看得太大，要將你的生命發揮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、要將你的光芒照射出來。生活不是只有吃、住、工作、 睡覺；每天重覆著同樣的東西，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生命還有很多很重要的東西，待徒兒們去完成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，還有很重要的使命，待徒兒們去了。不要遇到不順心的時候，就有輕生的念頭，就有傻的念頭。</a:t>
            </a:r>
          </a:p>
        </p:txBody>
      </p:sp>
    </p:spTree>
    <p:extLst>
      <p:ext uri="{BB962C8B-B14F-4D97-AF65-F5344CB8AC3E}">
        <p14:creationId xmlns:p14="http://schemas.microsoft.com/office/powerpoint/2010/main" val="1852301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苦海化成蓮花邦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三、突破修道的考驗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修道的路，就跟你人生的道路一樣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，不要說我修道就沒有考驗，有時候你人生裡頭碰不到的，你可能在你修道的過程當中，你會去碰到，那你要如何來面對呢？你要如何來化解呢？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這是上天降下你的考驗。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6336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苦海化成蓮花邦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四、突破修道的考驗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借人借事來磨煉你，磨煉你這顆心到底是不是真的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，不要被磨得一兩下就不見人影了。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修道是要經得起考驗、經得起歷煉，才不動搖，才能夠保持有始有終。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「有始有終」是你們今生自己的愿，這救世的愿是無始無終的。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778219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589</TotalTime>
  <Words>340</Words>
  <Application>Microsoft Office PowerPoint</Application>
  <PresentationFormat>如螢幕大小 (16:9)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苦海化成蓮花邦 悟見講</vt:lpstr>
      <vt:lpstr>苦海化成蓮花邦 悟見講</vt:lpstr>
      <vt:lpstr>苦海化成蓮花邦 悟見講</vt:lpstr>
      <vt:lpstr>苦海化成蓮花邦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173</cp:revision>
  <dcterms:created xsi:type="dcterms:W3CDTF">2014-02-15T05:50:45Z</dcterms:created>
  <dcterms:modified xsi:type="dcterms:W3CDTF">2024-04-06T03:24:54Z</dcterms:modified>
</cp:coreProperties>
</file>