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7" r:id="rId2"/>
    <p:sldId id="296" r:id="rId3"/>
    <p:sldId id="308" r:id="rId4"/>
    <p:sldId id="307" r:id="rId5"/>
    <p:sldId id="30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一、一天二天佛在心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不要只抱著三分鐘熱度而已呀！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徒兒們，剛剛開始都很熱，那個熱忱都是滿滿的，可是過了幾天，那個熱忱就減退了！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一天二天佛在心中，三天四天佛在身邊，五天六天佛就在天邊囉！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你們人間的人是不是這樣？有事才來拜神拜佛，沒事就過我逍遙的人生，過我自己的生活，是不是？</a:t>
            </a:r>
          </a:p>
        </p:txBody>
      </p:sp>
    </p:spTree>
    <p:extLst>
      <p:ext uri="{BB962C8B-B14F-4D97-AF65-F5344CB8AC3E}">
        <p14:creationId xmlns:p14="http://schemas.microsoft.com/office/powerpoint/2010/main" val="223865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二、始終修道方能成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末後一著，天開科選，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篩篩剩下多少，誰也不知道，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現在真修實煉的人有多少？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真正在修、真正在做、真正在往內功下功夫的人有多少？誰也不敢說，要到最後一分鐘才曉得。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三、臨時抱佛來不及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要知道你平時不修不煉，事情來的時候，才來臨時抱佛腳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，佛腳抱得住還沒關係，只怕佛腳你抱都抱不到哦！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不要把為師來，當成是一場演戲，要知道仙佛借竅，乃是不得已。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班班的因緣皆不一樣，希望徒兒們好好的珍惜，將這剎那化成永恆，好不好？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46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四、摸得著根成佛祖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要摸得著根啊！如今已經找到自己的根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，要抓緊這條根，抓緊這個金線，好好的追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隨著天命，永遠的繼續走下去，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不要瞎煉盲修，不是濫竽充數，要真正的下功夫，不是來看熱鬧。</a:t>
            </a:r>
          </a:p>
        </p:txBody>
      </p:sp>
    </p:spTree>
    <p:extLst>
      <p:ext uri="{BB962C8B-B14F-4D97-AF65-F5344CB8AC3E}">
        <p14:creationId xmlns:p14="http://schemas.microsoft.com/office/powerpoint/2010/main" val="394855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五、修辦因緣要珍惜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前世有修才有這段因緣，因緣的撮合不是一天所促成的。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如今已經進入佛門，知道「道」的寶貴，要好好的來修。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改變自己，來感化他們。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責任重大，說「好」就要做到。</a:t>
            </a:r>
          </a:p>
        </p:txBody>
      </p:sp>
    </p:spTree>
    <p:extLst>
      <p:ext uri="{BB962C8B-B14F-4D97-AF65-F5344CB8AC3E}">
        <p14:creationId xmlns:p14="http://schemas.microsoft.com/office/powerpoint/2010/main" val="13878362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472</TotalTime>
  <Words>423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一天二天佛在心 悟見講</vt:lpstr>
      <vt:lpstr>一天二天佛在心 悟見講</vt:lpstr>
      <vt:lpstr>一天二天佛在心 悟見講</vt:lpstr>
      <vt:lpstr>一天二天佛在心 悟見講</vt:lpstr>
      <vt:lpstr>一天二天佛在心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165</cp:revision>
  <dcterms:created xsi:type="dcterms:W3CDTF">2014-02-15T05:50:45Z</dcterms:created>
  <dcterms:modified xsi:type="dcterms:W3CDTF">2024-04-05T01:53:57Z</dcterms:modified>
</cp:coreProperties>
</file>