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放下屠刀可成佛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、放下屠刀可成佛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 慈悲：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一點即覺悟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立刻發慈心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能放下屠刀 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立地可成佛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放下屠刀可成佛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二、劫難來自於殺生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 慈悲：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今時末劫年 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世界生大亂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人間在過節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動物即遭劫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478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放下屠刀可成佛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三、鬼門大開報仇年</a:t>
            </a:r>
          </a:p>
          <a:p>
            <a:pPr algn="l"/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 慈悲：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科學好進步 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報應己改變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加速十二倍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人間講民主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陰間亦自由 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鬼門天天開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一死一大堆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980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放下屠刀可成佛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四、自作孽難躲浩劫</a:t>
            </a:r>
          </a:p>
          <a:p>
            <a:pPr algn="l"/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 慈悲：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天羅地網下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且看饒過誰 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古人說的好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砲彈長眼睛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自作孽難活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725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放下屠刀可成佛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五、吃素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上天放你生</a:t>
            </a:r>
          </a:p>
          <a:p>
            <a:pPr algn="l"/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 慈悲：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口下能放生 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上天放你生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夙根深厚者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佛法必感應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65074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3086</TotalTime>
  <Words>176</Words>
  <Application>Microsoft Office PowerPoint</Application>
  <PresentationFormat>如螢幕大小 (16:9)</PresentationFormat>
  <Paragraphs>45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放下屠刀可成佛 悟見講</vt:lpstr>
      <vt:lpstr>放下屠刀可成佛 悟見講</vt:lpstr>
      <vt:lpstr>放下屠刀可成佛 悟見講</vt:lpstr>
      <vt:lpstr>放下屠刀可成佛 悟見講</vt:lpstr>
      <vt:lpstr>放下屠刀可成佛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698</cp:revision>
  <dcterms:created xsi:type="dcterms:W3CDTF">2014-02-15T05:50:45Z</dcterms:created>
  <dcterms:modified xsi:type="dcterms:W3CDTF">2024-04-02T01:55:53Z</dcterms:modified>
  <cp:contentStatus/>
</cp:coreProperties>
</file>