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9" r:id="rId3"/>
    <p:sldId id="335" r:id="rId4"/>
    <p:sldId id="337" r:id="rId5"/>
    <p:sldId id="33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水火風刷洗全球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一、水火風刷洗全球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六萬年大清算應於斯時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05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水火風刷洗全球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二、上天垂象災劫多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應於此時，很多人無緣無故一有病就死，各種意外橫禍也正加速發生，看看周遭的同事、親友、道場同修，得癌症、各種怪症的人，是不是不斷增加？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歷年來國內外的水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、火、風災、墜機事件、飛機相撞事件比例，是不是增加了許多。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609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水火風刷洗全球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三、六萬年來清算忙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效聖法賢立標榜        善氣沖天佛助幫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消災解厄保無恙       平安順利得安康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水火風刷洗全球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四、在眼前有大災難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現在的時代，正是三期末世，在眼前有大災難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，迫降而來，許多眾生，都要受此災難而被清算，為惡作孽的人，都要應罪而被淘汰掉。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827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水火風刷洗全球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五、唯有道才能化劫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，有眞修行，還要清口茹素，再加上行功了愿，修身養性，才能脱劫，逢凶化吉。</a:t>
            </a:r>
          </a:p>
        </p:txBody>
      </p:sp>
    </p:spTree>
    <p:extLst>
      <p:ext uri="{BB962C8B-B14F-4D97-AF65-F5344CB8AC3E}">
        <p14:creationId xmlns:p14="http://schemas.microsoft.com/office/powerpoint/2010/main" val="4109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2965</TotalTime>
  <Words>266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水火風刷洗全球 悟見講</vt:lpstr>
      <vt:lpstr>水火風刷洗全球 悟見講</vt:lpstr>
      <vt:lpstr>水火風刷洗全球 悟見講</vt:lpstr>
      <vt:lpstr>水火風刷洗全球 悟見講</vt:lpstr>
      <vt:lpstr>水火風刷洗全球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2024-04-02T01:34:57Z</dcterms:modified>
  <cp:contentStatus/>
</cp:coreProperties>
</file>