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9" r:id="rId2"/>
    <p:sldId id="340" r:id="rId3"/>
    <p:sldId id="341" r:id="rId4"/>
    <p:sldId id="343" r:id="rId5"/>
    <p:sldId id="344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4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莫讓濟公師担心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一、莫讓濟公師担心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為師肩上扛的是所有徒兒六萬年來的業力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，為師雖然借竅，還是承擔著徒兒們的業力，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我若是不揹，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徒兒們業力牽纒下，不但今天法會沒有班員，連辦事人員恐怕都沒幾個到得了！</a:t>
            </a:r>
          </a:p>
        </p:txBody>
      </p:sp>
    </p:spTree>
    <p:extLst>
      <p:ext uri="{BB962C8B-B14F-4D97-AF65-F5344CB8AC3E}">
        <p14:creationId xmlns:p14="http://schemas.microsoft.com/office/powerpoint/2010/main" val="2357042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莫讓濟公師担心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二、莫負濟公師厚望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為師從來沒有想過要放下肩上的業力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，只要徒兒不放棄為師，為師會永遠的扛下去，你們不要讓為師在南屏山空候啊！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每一個人都要發菩提心，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你能夠讓這顆菩提心在風雨當中不搖擺，你能夠讓這菩提心在順逆當中始終如一，那你就成功了。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2498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莫讓濟公師担心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三、我們使命是辦道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慈濟功德會他們行善佈施的事，前世你們都做過了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，如果前世你們沒有做過，有資格坐在這裡聽為師講經說法嗎？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應該是他們羨慕你們才對，怎麼反而你們羨慕他們呢？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他們使命是來行善的，你們使命是來辦道的。</a:t>
            </a:r>
          </a:p>
        </p:txBody>
      </p:sp>
    </p:spTree>
    <p:extLst>
      <p:ext uri="{BB962C8B-B14F-4D97-AF65-F5344CB8AC3E}">
        <p14:creationId xmlns:p14="http://schemas.microsoft.com/office/powerpoint/2010/main" val="868498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莫讓濟公師担心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四、要用功德來還債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一個修道人，只有勇往直前，時時存公心、道心、慈悲心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。你有慈悲心，就沒有是非，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你們懈怠了，冤親債主會很緊張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，你不修不辦，他就讓你生病，事業不順，家庭不圓滿，讓你們痛苦，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看你們是用功德，或是用痛苦來償還。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5251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莫讓濟公師担心 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五、天時急加緊修行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天時緊急，加緊修行，用心法來調整身心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。惡念一起，求仙佛慈悲赦罪，趕快懺悔，身心平安，辦道就順暢。</a:t>
            </a:r>
          </a:p>
        </p:txBody>
      </p:sp>
    </p:spTree>
    <p:extLst>
      <p:ext uri="{BB962C8B-B14F-4D97-AF65-F5344CB8AC3E}">
        <p14:creationId xmlns:p14="http://schemas.microsoft.com/office/powerpoint/2010/main" val="406430844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2419</TotalTime>
  <Words>411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莫讓濟公師担心 悟見講</vt:lpstr>
      <vt:lpstr>莫讓濟公師担心 悟見講</vt:lpstr>
      <vt:lpstr>莫讓濟公師担心 悟見講</vt:lpstr>
      <vt:lpstr>莫讓濟公師担心 悟見講</vt:lpstr>
      <vt:lpstr>莫讓濟公師担心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454</cp:revision>
  <dcterms:created xsi:type="dcterms:W3CDTF">2014-02-15T05:50:45Z</dcterms:created>
  <dcterms:modified xsi:type="dcterms:W3CDTF">2024-04-02T01:26:05Z</dcterms:modified>
  <cp:contentStatus/>
</cp:coreProperties>
</file>