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27" r:id="rId2"/>
    <p:sldId id="328" r:id="rId3"/>
    <p:sldId id="338" r:id="rId4"/>
    <p:sldId id="337" r:id="rId5"/>
    <p:sldId id="335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76" d="100"/>
          <a:sy n="76" d="100"/>
        </p:scale>
        <p:origin x="1040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2024/4/2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我們是上天使者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一、我們是上天使者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今天為上天做事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，不管你是有錢沒錢、長得美醜無關，因為上天看的是我們那顆心，只要我們好好的做，都是上天的使者。</a:t>
            </a: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我們是上天使者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二、效法天地結善緣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我們跟眾生廣結善緣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，是要把好的理念傳達出去，讓心清靜光明，要急起直追效法天地。上天是這樣的高明、這樣的乾淨，我們要向上天學習，不要讓我們的心有任何污染；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地是那樣的寬厚、那樣的廣博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，我們要學習和大地一樣，能夠包容不一樣的人、包容不一樣的意見，培養寬厚慈悲的心。</a:t>
            </a:r>
          </a:p>
        </p:txBody>
      </p:sp>
    </p:spTree>
    <p:extLst>
      <p:ext uri="{BB962C8B-B14F-4D97-AF65-F5344CB8AC3E}">
        <p14:creationId xmlns:p14="http://schemas.microsoft.com/office/powerpoint/2010/main" val="728395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我們是上天使者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三、衆生皆是菩薩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只要眾生需要我們，我們就去幫助他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，不要有種族的岐視，不要輕視人家，不要起那種不好的心，他也是一個大菩薩轉世，我要尊敬他、祝福他。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人際關係就像一面鏡子，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先改變自己，對人謙卑、恭敬有禮甚至關懷他、幫助他，自然對方會感受到我們的真心誠意，久而久之，彼此的關係就會變好。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0479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我們是上天使者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四、對他教要尊重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雖然天道是很殊勝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，但是千萬不可自以為是，不可有驕傲之心。有些人在他的宗教裡面，修持嚴謹。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所以我們對每一位眾生都要尊重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，大家發出慈悲的心念，我們只要常常發出好的心念，那這個善念也是會回到各位賢士的身上。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0024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我們是上天使者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五、渡親人好友求道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求道是往後回天時，很重要的證明，證據」，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如果現場，還沒有求道，或自己的家人還沒有求道，請趕快帶他們來佛堂求道，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佛陀在世的時候，也是有求道的。</a:t>
            </a:r>
          </a:p>
        </p:txBody>
      </p:sp>
    </p:spTree>
    <p:extLst>
      <p:ext uri="{BB962C8B-B14F-4D97-AF65-F5344CB8AC3E}">
        <p14:creationId xmlns:p14="http://schemas.microsoft.com/office/powerpoint/2010/main" val="182109199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2410</TotalTime>
  <Words>420</Words>
  <Application>Microsoft Office PowerPoint</Application>
  <PresentationFormat>如螢幕大小 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我們是上天使者 悟見講</vt:lpstr>
      <vt:lpstr>我們是上天使者 悟見講</vt:lpstr>
      <vt:lpstr>我們是上天使者 悟見講</vt:lpstr>
      <vt:lpstr>我們是上天使者 悟見講</vt:lpstr>
      <vt:lpstr>我們是上天使者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448</cp:revision>
  <dcterms:created xsi:type="dcterms:W3CDTF">2014-02-15T05:50:45Z</dcterms:created>
  <dcterms:modified xsi:type="dcterms:W3CDTF">2024-04-02T01:17:20Z</dcterms:modified>
  <cp:contentStatus/>
</cp:coreProperties>
</file>