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7" r:id="rId2"/>
    <p:sldId id="306" r:id="rId3"/>
    <p:sldId id="308" r:id="rId4"/>
    <p:sldId id="310" r:id="rId5"/>
    <p:sldId id="31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2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火宅應運帶髮修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一、火宅應運帶髮修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你們很幸運啊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！現在這一期，是火宅應運，能帶髮修行很方便，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既不會讓你理光頭，也不要叫你出家，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又讓你穿得漂漂亮亮的，美貌又端莊，所以你們更要表現出道的尊貴。</a:t>
            </a:r>
          </a:p>
        </p:txBody>
      </p:sp>
    </p:spTree>
    <p:extLst>
      <p:ext uri="{BB962C8B-B14F-4D97-AF65-F5344CB8AC3E}">
        <p14:creationId xmlns:p14="http://schemas.microsoft.com/office/powerpoint/2010/main" val="84239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火宅應運帶髮修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二、珍惜現在努力修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所以既要修道，就要真修實煉，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好好的修心養性，你行為不正、心不光明，蓮花當然會凋落。</a:t>
            </a: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好好珍惜現在的修行因緣吧！修道是不分貴賤的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，現今大道普傳，有緣的就可以上法船，但是不一定每個人，都能安穩的修道，所以說才要懂得珍惜，知道嗎？</a:t>
            </a:r>
          </a:p>
        </p:txBody>
      </p:sp>
    </p:spTree>
    <p:extLst>
      <p:ext uri="{BB962C8B-B14F-4D97-AF65-F5344CB8AC3E}">
        <p14:creationId xmlns:p14="http://schemas.microsoft.com/office/powerpoint/2010/main" val="357319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火宅應運帶髮修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三、大家不可再迷糊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你們從累劫累世輪迴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，百轉千劫，到了現在，有多少人，是萬仙菩薩中的一員，醉失桃源，就這麼一醉，失去了原本清靜的桃花源，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再應接了這個因緣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，來到蓬萊仙島，以延續道脈、領受天的旨意。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所以不管從前如何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，也不管將來會如何，甚至當下會如何？睡夢該醒了！千千萬萬要這個良機，好好掌握住啊！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502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火宅應運帶髮修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四、佳期只有這一次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六萬年來，就等這麼一次，這一次再做不好，就沒有下一次了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。你的人生有多長？今天能平平安安，明天呢？明天就不知道了。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所以為師，不是常告訴你們，要把握嘛！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佳期良辰就這一次，要做就要做到最好。</a:t>
            </a:r>
          </a:p>
        </p:txBody>
      </p:sp>
    </p:spTree>
    <p:extLst>
      <p:ext uri="{BB962C8B-B14F-4D97-AF65-F5344CB8AC3E}">
        <p14:creationId xmlns:p14="http://schemas.microsoft.com/office/powerpoint/2010/main" val="3674706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火宅應運帶髮修</a:t>
            </a:r>
            <a:r>
              <a:rPr lang="zh-TW" altLang="en-US" sz="36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五、修不修看你自己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秋天過了，再來就是冬天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。人生就是在這生老病死中代謝著，有生必有死，誰也無法避免，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正因為大道普傳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，徒兒們才有這個福、這個緣，求得亙古不輕傳的大道，可別把自己給看輕了！真理就在你身上，修不修就看你自己了。</a:t>
            </a:r>
          </a:p>
        </p:txBody>
      </p:sp>
    </p:spTree>
    <p:extLst>
      <p:ext uri="{BB962C8B-B14F-4D97-AF65-F5344CB8AC3E}">
        <p14:creationId xmlns:p14="http://schemas.microsoft.com/office/powerpoint/2010/main" val="12035509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463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火宅應運帶髮修 悟見講</vt:lpstr>
      <vt:lpstr>火宅應運帶髮修 悟見講</vt:lpstr>
      <vt:lpstr>火宅應運帶髮修 悟見講</vt:lpstr>
      <vt:lpstr>火宅應運帶髮修 悟見講</vt:lpstr>
      <vt:lpstr>火宅應運帶髮修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250</cp:revision>
  <dcterms:created xsi:type="dcterms:W3CDTF">2014-02-15T05:50:45Z</dcterms:created>
  <dcterms:modified xsi:type="dcterms:W3CDTF">2024-03-30T01:33:27Z</dcterms:modified>
  <cp:contentStatus/>
</cp:coreProperties>
</file>