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6" r:id="rId2"/>
    <p:sldId id="297" r:id="rId3"/>
    <p:sldId id="305" r:id="rId4"/>
    <p:sldId id="304" r:id="rId5"/>
    <p:sldId id="29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438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明心見性要指點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一、明心見性要指點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老天大開方便法門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，有緣的就會進來，如果老天不大開普渡，就無法上岸，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老師我不給你指點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你就永遠無法明心見性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，要明性，得清清楚楚、明明白白，可不能再迷迷糊糊了！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明心見性要指點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二、真假正邪唯心知</a:t>
            </a: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雖然道已經公開了，可是仍然人多口雜，眾口爍金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。沒有來此之前，你們對於道理還是一片茫然，是真？是假？是正？還是邪？唯心知之。</a:t>
            </a:r>
          </a:p>
          <a:p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你自己曉得，別人說的不一定都是真的，所以要你智慧開通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，自己來看一看，到底是邪是偏？該不該走這條路？</a:t>
            </a:r>
          </a:p>
        </p:txBody>
      </p:sp>
    </p:spTree>
    <p:extLst>
      <p:ext uri="{BB962C8B-B14F-4D97-AF65-F5344CB8AC3E}">
        <p14:creationId xmlns:p14="http://schemas.microsoft.com/office/powerpoint/2010/main" val="95632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明心見性要指點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三、不入佛門不知道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你不入佛門，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怎會知道，佛門奧妙玄理，究竟在哪裡！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就會失去眼前的一切。懂得珍惜的人，才能過最踏實的生活。</a:t>
            </a:r>
          </a:p>
        </p:txBody>
      </p:sp>
    </p:spTree>
    <p:extLst>
      <p:ext uri="{BB962C8B-B14F-4D97-AF65-F5344CB8AC3E}">
        <p14:creationId xmlns:p14="http://schemas.microsoft.com/office/powerpoint/2010/main" val="176377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明心見性要指點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四、修道不易要珍惜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今天能修道，非常的不容易，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六萬年來僅這一次，以前道傳天子，現在連百姓都能求道，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這道的殊勝，要好好的珍惜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，千萬不要得來容易，失去卻很快。</a:t>
            </a:r>
          </a:p>
        </p:txBody>
      </p:sp>
    </p:spTree>
    <p:extLst>
      <p:ext uri="{BB962C8B-B14F-4D97-AF65-F5344CB8AC3E}">
        <p14:creationId xmlns:p14="http://schemas.microsoft.com/office/powerpoint/2010/main" val="4054973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明心見性要指點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五、修辦功果日日大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記住，你們每個人自從求道那刻起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，都有一顆小蓮子，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這顆小蓮子，就漸漸發芽、開花，如果你不修，小蓮子永遠是那麼小。</a:t>
            </a:r>
          </a:p>
        </p:txBody>
      </p:sp>
    </p:spTree>
    <p:extLst>
      <p:ext uri="{BB962C8B-B14F-4D97-AF65-F5344CB8AC3E}">
        <p14:creationId xmlns:p14="http://schemas.microsoft.com/office/powerpoint/2010/main" val="27819145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534</TotalTime>
  <Words>365</Words>
  <Application>Microsoft Office PowerPoint</Application>
  <PresentationFormat>如螢幕大小 (16:9)</PresentationFormat>
  <Paragraphs>26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明心見性要指點 悟見講</vt:lpstr>
      <vt:lpstr>明心見性要指點 悟見講</vt:lpstr>
      <vt:lpstr>明心見性要指點 悟見講</vt:lpstr>
      <vt:lpstr>明心見性要指點 悟見講</vt:lpstr>
      <vt:lpstr>明心見性要指點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242</cp:revision>
  <dcterms:created xsi:type="dcterms:W3CDTF">2014-02-15T05:50:45Z</dcterms:created>
  <dcterms:modified xsi:type="dcterms:W3CDTF">2024-03-30T01:20:29Z</dcterms:modified>
  <cp:contentStatus/>
</cp:coreProperties>
</file>