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43" r:id="rId2"/>
    <p:sldId id="344" r:id="rId3"/>
    <p:sldId id="345" r:id="rId4"/>
    <p:sldId id="346" r:id="rId5"/>
    <p:sldId id="347" r:id="rId6"/>
    <p:sldId id="348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76" d="100"/>
          <a:sy n="76" d="100"/>
        </p:scale>
        <p:origin x="1040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2024/3/29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2024/3/29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紅陽了道白陽繼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一、紅陽了道白陽繼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三天主考說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至此紅陽了道，天盤交卸，白陽繼起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，彌勒應運矣！天真收圓矣！應於末劫之日也。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不獨人之祈求，若大旱之望雲霓，即三曹萬靈，皆普聲呼助呼救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；天時應之，地運應之，千佛萬祖齊擁之，天命之真，證不虛矣！</a:t>
            </a:r>
          </a:p>
        </p:txBody>
      </p:sp>
    </p:spTree>
    <p:extLst>
      <p:ext uri="{BB962C8B-B14F-4D97-AF65-F5344CB8AC3E}">
        <p14:creationId xmlns:p14="http://schemas.microsoft.com/office/powerpoint/2010/main" val="3645578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紅陽了道白陽繼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二、五教聖人立教化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三天主考說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天命五教聖人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，先後降世，各居一方，因地因人，而設其教。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儒教孔子、釋教如來、道教老子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、回教穆聖、降生於亞洲；基督耶穌，降生近於歐西。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由此以來，五教各立教條，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各立規則，將化民之責而自任，所以至今，聖人遺風猶在焉。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既然五教皆奉天之明命傳道，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然其辦法不同者，良以地勢民俗，所使然也。然名稱雖異，而理皆同：</a:t>
            </a:r>
          </a:p>
        </p:txBody>
      </p:sp>
    </p:spTree>
    <p:extLst>
      <p:ext uri="{BB962C8B-B14F-4D97-AF65-F5344CB8AC3E}">
        <p14:creationId xmlns:p14="http://schemas.microsoft.com/office/powerpoint/2010/main" val="1504104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紅陽了道白陽繼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三、儒釋道以何立教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三天主考說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儒教，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以「存心養性，執中貫一」立教，「忠恕」二字而化人；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釋教，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以「明心見性，萬法歸一」立教，「慈悲」二字而化人；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道教，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以「修心煉性，抱元守一」立教，「感應」二字而化人；</a:t>
            </a:r>
          </a:p>
        </p:txBody>
      </p:sp>
    </p:spTree>
    <p:extLst>
      <p:ext uri="{BB962C8B-B14F-4D97-AF65-F5344CB8AC3E}">
        <p14:creationId xmlns:p14="http://schemas.microsoft.com/office/powerpoint/2010/main" val="477497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紅陽了道白陽繼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四、基督回以何立教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三天主考說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基督耶教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，以「洗心移性，默禱親一」立教，「博愛」二字而化人；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以「堅心定性，清真還一」立教，「仁愛」二字而化人。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五教立言，雖然不一，其理何嘗不同耳？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且五教聖人，當時奉命傳道，為立教化民而已；及至任務完成，其「心法」並未普傳。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454621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紅陽了道白陽繼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五、自古大道未普傳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三天主考說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所以，儒傳至孟軻而「心法」失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 道傳至尹喜而「道風」絕；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耶穌立教完成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，原思將「心法」普傳，因天時未至，天機不能洩露，所以被釘「十字架」而歸天矣；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穆罕默德立教之後，天命隨即收回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 惟佛教應運紅陽，單傳獨授，留傳於今。</a:t>
            </a:r>
          </a:p>
        </p:txBody>
      </p:sp>
    </p:spTree>
    <p:extLst>
      <p:ext uri="{BB962C8B-B14F-4D97-AF65-F5344CB8AC3E}">
        <p14:creationId xmlns:p14="http://schemas.microsoft.com/office/powerpoint/2010/main" val="3175793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紅陽了道白陽繼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六、至今五教已失真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三天主考說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然五教之後人，因未得受「真傳」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，隨集諸聖人之經典，伏而誦之，以為得真，良可憫也！至今五教，均已失真矣！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因運轉白陽，「正法」普傳之時已至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；望諸善信，及早覺悟而覓真，實為三生大幸。</a:t>
            </a:r>
          </a:p>
        </p:txBody>
      </p:sp>
    </p:spTree>
    <p:extLst>
      <p:ext uri="{BB962C8B-B14F-4D97-AF65-F5344CB8AC3E}">
        <p14:creationId xmlns:p14="http://schemas.microsoft.com/office/powerpoint/2010/main" val="307934129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2451</TotalTime>
  <Words>651</Words>
  <Application>Microsoft Office PowerPoint</Application>
  <PresentationFormat>如螢幕大小 (16:9)</PresentationFormat>
  <Paragraphs>35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紅陽了道白陽繼 悟見講</vt:lpstr>
      <vt:lpstr>紅陽了道白陽繼 悟見講</vt:lpstr>
      <vt:lpstr>紅陽了道白陽繼 悟見講</vt:lpstr>
      <vt:lpstr>紅陽了道白陽繼 悟見講</vt:lpstr>
      <vt:lpstr>紅陽了道白陽繼 悟見講</vt:lpstr>
      <vt:lpstr>紅陽了道白陽繼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532</cp:revision>
  <dcterms:created xsi:type="dcterms:W3CDTF">2014-02-15T05:50:45Z</dcterms:created>
  <dcterms:modified xsi:type="dcterms:W3CDTF">2024-03-29T12:06:36Z</dcterms:modified>
  <cp:contentStatus/>
</cp:coreProperties>
</file>