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30" r:id="rId2"/>
    <p:sldId id="333" r:id="rId3"/>
    <p:sldId id="332" r:id="rId4"/>
    <p:sldId id="342" r:id="rId5"/>
    <p:sldId id="341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76" d="100"/>
          <a:sy n="76" d="100"/>
        </p:scale>
        <p:origin x="1040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盲修者早歸真修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一、盲修者早歸真修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時值末劫之日，萬教千門，應時出現。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然一般淺見之人，不辨真偽、邪正、興衰，盲從苦修；及其苦功用盡，仍不能成就正果，深為可惜！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吾鑒於斯，特勸盲修者，早歸真修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；真修者，牢抱而進。</a:t>
            </a: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盲修者早歸真修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二、不明真假入歧途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爾世人不明真假，必誤入歧途！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吾茂田實有不忍，今執筆談明天道之真象，與天道之實據於下，希詳悟之。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53963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盲修者早歸真修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三、天道應運大道真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道何以真哉？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考諸三教聖人之修法而無謬，質諸鬼神而無疑；奉天承運，萬佛助道。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對於天道應運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，凡屬千門萬教，有聖佛之經典者，無不證明：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三期普渡，彌勒掌盤，天真收圓之事，大家詳考，自明真象矣！</a:t>
            </a:r>
          </a:p>
        </p:txBody>
      </p:sp>
    </p:spTree>
    <p:extLst>
      <p:ext uri="{BB962C8B-B14F-4D97-AF65-F5344CB8AC3E}">
        <p14:creationId xmlns:p14="http://schemas.microsoft.com/office/powerpoint/2010/main" val="4025816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盲修者早歸真修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四、天道是獨一真理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言論獨一無二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，立法萬世無弊。所以今之天道，講明萬佛不洩之秘，審明聖佛未道之精。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凡有智慧之人，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一聞道義，豁然深知者，不勝言矣！</a:t>
            </a:r>
          </a:p>
        </p:txBody>
      </p:sp>
    </p:spTree>
    <p:extLst>
      <p:ext uri="{BB962C8B-B14F-4D97-AF65-F5344CB8AC3E}">
        <p14:creationId xmlns:p14="http://schemas.microsoft.com/office/powerpoint/2010/main" val="128898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盲修者早歸真修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五、天道有道統可證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我道有道統可證，如人之家譜然。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天道乃伏羲、神農、堯、舜、禹、湯、文、武、周公、孔子、顏、曾、思、孟，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以及如來單傳之歷代祖師，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至達摩東來是為初祖， 至今已傳至十八代矣！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4679102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2441</TotalTime>
  <Words>406</Words>
  <Application>Microsoft Office PowerPoint</Application>
  <PresentationFormat>如螢幕大小 (16:9)</PresentationFormat>
  <Paragraphs>26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盲修者早歸真修 悟見講</vt:lpstr>
      <vt:lpstr>盲修者早歸真修 悟見講</vt:lpstr>
      <vt:lpstr>盲修者早歸真修 悟見講</vt:lpstr>
      <vt:lpstr>盲修者早歸真修 悟見講</vt:lpstr>
      <vt:lpstr>盲修者早歸真修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527</cp:revision>
  <dcterms:created xsi:type="dcterms:W3CDTF">2014-02-15T05:50:45Z</dcterms:created>
  <dcterms:modified xsi:type="dcterms:W3CDTF">2024-03-29T12:13:55Z</dcterms:modified>
  <cp:contentStatus/>
</cp:coreProperties>
</file>