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18" r:id="rId2"/>
    <p:sldId id="319" r:id="rId3"/>
    <p:sldId id="320" r:id="rId4"/>
    <p:sldId id="321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81" d="100"/>
          <a:sy n="81" d="100"/>
        </p:scale>
        <p:origin x="106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內德沒修漏福報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68660"/>
            <a:ext cx="8208912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一、內德沒修漏福報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為師今天強迫臨壇是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為了告訴你要把「我」化掉。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修道是讓你自己的心，回復到清淨，不沾染任何的是非、善或惡。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你執「我代天宣化」就是執「善」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，你執善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外功做了很多，內德沒有修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，你做的就是「有漏的福報」。你有做，就叫做「有做善事」。</a:t>
            </a:r>
          </a:p>
        </p:txBody>
      </p:sp>
    </p:spTree>
    <p:extLst>
      <p:ext uri="{BB962C8B-B14F-4D97-AF65-F5344CB8AC3E}">
        <p14:creationId xmlns:p14="http://schemas.microsoft.com/office/powerpoint/2010/main" val="3877956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內德沒修漏福報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二、慈悲念才有功德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你今天修、辦道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，一開始前賢要你行三施、要你去渡人，都是起於慈悲，因為好的東西，要與你最親的人分享，所以這就是你的慈悲念。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當你的慈悲念去行的時候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，你就真切做到「真的只是給人善、給人好」，嘴巴說出來的真的只是對人有利益的話。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5605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內德沒修漏福報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三、都要讚嘆修口德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當你有所承擔的時候，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你能夠絲毫都不動念，你能夠非常的歡喜，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你能夠承擔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，只有「好」；別人的對不對，只讚美不批評，這叫修口德，但是又不能虛偽的講。</a:t>
            </a:r>
          </a:p>
        </p:txBody>
      </p:sp>
    </p:spTree>
    <p:extLst>
      <p:ext uri="{BB962C8B-B14F-4D97-AF65-F5344CB8AC3E}">
        <p14:creationId xmlns:p14="http://schemas.microsoft.com/office/powerpoint/2010/main" val="4281257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內德沒修漏福報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四、內心不靜苦腦多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所以你今天，當然不會比較我渡多少人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，我成就多少的道場、我道場有多少的後學，這些是有用的嗎？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後學多，自己如果內心，不能夠坦然面對一切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，把自己是非善惡的事情看到淡，用你的慈懷慢慢來引導，愈多人，只會招惹愈多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的煩惱。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66984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571</TotalTime>
  <Words>391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內德沒修漏福報 悟見講</vt:lpstr>
      <vt:lpstr>內德沒修漏福報 悟見講</vt:lpstr>
      <vt:lpstr>內德沒修漏福報 悟見講</vt:lpstr>
      <vt:lpstr>內德沒修漏福報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271</cp:revision>
  <dcterms:created xsi:type="dcterms:W3CDTF">2014-02-15T05:50:45Z</dcterms:created>
  <dcterms:modified xsi:type="dcterms:W3CDTF">2024-03-28T00:11:19Z</dcterms:modified>
  <cp:contentStatus/>
</cp:coreProperties>
</file>