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16" r:id="rId2"/>
    <p:sldId id="315" r:id="rId3"/>
    <p:sldId id="314" r:id="rId4"/>
    <p:sldId id="313" r:id="rId5"/>
    <p:sldId id="318" r:id="rId6"/>
    <p:sldId id="31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道的原味是白水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一、道的原味是白水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那今天道的原味是什麼？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白水！可是你現在吐出來的是什麼水？苦水、酸水、辣水、還有臭水。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什麼叫臭水？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滿腹的怨恨、煩惱、埋怨、講別人的是非，這都是臭的垃圾。</a:t>
            </a:r>
          </a:p>
        </p:txBody>
      </p:sp>
    </p:spTree>
    <p:extLst>
      <p:ext uri="{BB962C8B-B14F-4D97-AF65-F5344CB8AC3E}">
        <p14:creationId xmlns:p14="http://schemas.microsoft.com/office/powerpoint/2010/main" val="138248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道的原味是白水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二、原心都已變質了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修道本來，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就從心開始，今天徒兒們回娘家了，但是你要把心，融入在這個家庭當中。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因為徒兒們，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你分心太多了，你從現在想想看，打從你求道到現在，你的心是不是加了很多調味料下去了。</a:t>
            </a:r>
          </a:p>
        </p:txBody>
      </p:sp>
    </p:spTree>
    <p:extLst>
      <p:ext uri="{BB962C8B-B14F-4D97-AF65-F5344CB8AC3E}">
        <p14:creationId xmlns:p14="http://schemas.microsoft.com/office/powerpoint/2010/main" val="382910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道的原味是白水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三、修道根本不離心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你回家了嗎？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你修、辦道有沒有痛苦、有沒有煩惱？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你都知道你家在哪裡了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，為什麼你還不回家呢？為什麼？那就是因為，你修道沒有抓住根本。</a:t>
            </a:r>
          </a:p>
        </p:txBody>
      </p:sp>
    </p:spTree>
    <p:extLst>
      <p:ext uri="{BB962C8B-B14F-4D97-AF65-F5344CB8AC3E}">
        <p14:creationId xmlns:p14="http://schemas.microsoft.com/office/powerpoint/2010/main" val="417899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道的原味是白水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四、迴光返照心要開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開心就好，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修道就是修心，開心就好。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今天為師藉機看看徒兒們，跟徒兒們會個面。會個面主要的原因，是要你們「迴光反照」。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因為你們來自各地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，因為你們回家了。回家有種舒適的感覺，回家就是要有自在的感覺，自在就是讓你的身心覺得一點煩惱痛苦都沒有，才叫回家。</a:t>
            </a:r>
          </a:p>
        </p:txBody>
      </p:sp>
    </p:spTree>
    <p:extLst>
      <p:ext uri="{BB962C8B-B14F-4D97-AF65-F5344CB8AC3E}">
        <p14:creationId xmlns:p14="http://schemas.microsoft.com/office/powerpoint/2010/main" val="7020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道的原味是白水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五、代天宣化是使命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每個人在辦道修道當中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，都說我負了一個代天宣化的使命。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你常常想，我有一個責任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、我要來代天宣化，我要來渡化你們，是不是？我要來渡化你們、我要犧牲奉獻、這是我的使命。</a:t>
            </a:r>
          </a:p>
        </p:txBody>
      </p:sp>
    </p:spTree>
    <p:extLst>
      <p:ext uri="{BB962C8B-B14F-4D97-AF65-F5344CB8AC3E}">
        <p14:creationId xmlns:p14="http://schemas.microsoft.com/office/powerpoint/2010/main" val="356320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道的原味是白水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2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修心就要去我相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那你有這樣子的念頭之後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，是不是有了分別，你是為什麼而做？我很偉大，我是代天宣化，就有一個我相。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所以你就有一個「我」在渡化「你」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，有了「我」，你還會常常觀照自己的修為嗎？你就會常常「我」很偉大、「我」犧牲奉獻地去做，你這樣的心態，你就落入了執相的功德相。</a:t>
            </a:r>
          </a:p>
        </p:txBody>
      </p:sp>
    </p:spTree>
    <p:extLst>
      <p:ext uri="{BB962C8B-B14F-4D97-AF65-F5344CB8AC3E}">
        <p14:creationId xmlns:p14="http://schemas.microsoft.com/office/powerpoint/2010/main" val="2755495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458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道的原味是白水 悟見講</vt:lpstr>
      <vt:lpstr>道的原味是白水 悟見講</vt:lpstr>
      <vt:lpstr>道的原味是白水 悟見講</vt:lpstr>
      <vt:lpstr>道的原味是白水 悟見講</vt:lpstr>
      <vt:lpstr>道的原味是白水 悟見講</vt:lpstr>
      <vt:lpstr>道的原味是白水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264</cp:revision>
  <dcterms:created xsi:type="dcterms:W3CDTF">2014-02-15T05:50:45Z</dcterms:created>
  <dcterms:modified xsi:type="dcterms:W3CDTF">2024-03-28T00:09:00Z</dcterms:modified>
  <cp:contentStatus/>
</cp:coreProperties>
</file>