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7" r:id="rId2"/>
    <p:sldId id="308" r:id="rId3"/>
    <p:sldId id="312" r:id="rId4"/>
    <p:sldId id="309" r:id="rId5"/>
    <p:sldId id="30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捨道陪命要護持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一、捨道陪命要護持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為師為什麼這時候來？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就是為師捨不得你們前賢，這麼苦心，捨道陪了命，就是要護持、要讓你們每一個人，能夠得明師一指之後，真正解脫苦海。</a:t>
            </a:r>
          </a:p>
        </p:txBody>
      </p:sp>
    </p:spTree>
    <p:extLst>
      <p:ext uri="{BB962C8B-B14F-4D97-AF65-F5344CB8AC3E}">
        <p14:creationId xmlns:p14="http://schemas.microsoft.com/office/powerpoint/2010/main" val="10192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捨道陪命要護持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二、自我檢測求進步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那你今天是不是要老老實實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、清清楚楚把你的心敞開，自我檢查一番，你缺了什麼？你得到了什麼？你要改進什麼？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從你前人成道到現在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，你進步了多少？還是你荒廢了日子？做一個自我的檢測。</a:t>
            </a:r>
          </a:p>
        </p:txBody>
      </p:sp>
    </p:spTree>
    <p:extLst>
      <p:ext uri="{BB962C8B-B14F-4D97-AF65-F5344CB8AC3E}">
        <p14:creationId xmlns:p14="http://schemas.microsoft.com/office/powerpoint/2010/main" val="147251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捨道陪命要護持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三、不忘前人成全恩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用性命來擔保你們，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所得到的，不是只要你們在道場的一個形相而已，而要你們每一個人，在解脫當下之後，是一個真正能夠了脫生死、超氣入理的人。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他所做的一切，不是為了他好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，他所做的一切，就是悲憫大家，都是兄弟姊妹，是不是？</a:t>
            </a:r>
          </a:p>
        </p:txBody>
      </p:sp>
    </p:spTree>
    <p:extLst>
      <p:ext uri="{BB962C8B-B14F-4D97-AF65-F5344CB8AC3E}">
        <p14:creationId xmlns:p14="http://schemas.microsoft.com/office/powerpoint/2010/main" val="36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捨道陪命要護持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四、大家都是修道人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今天難得的機會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，不分你我、不分身分、不分點傳師、壇主、講師、辦事人員、國外的泰國人、越南人、還有馬來西亞人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你都是我的徒弟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，都是要修道的一份子，都是想要了脫苦海、超生了死的一個修道人；</a:t>
            </a:r>
          </a:p>
        </p:txBody>
      </p:sp>
    </p:spTree>
    <p:extLst>
      <p:ext uri="{BB962C8B-B14F-4D97-AF65-F5344CB8AC3E}">
        <p14:creationId xmlns:p14="http://schemas.microsoft.com/office/powerpoint/2010/main" val="154585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捨道陪命要護持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五、代天宣化是使命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每個人在辦道修道當中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，都說我負了一個代天宣化的使命。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你常常想，我有一個責任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、我要來代天宣化，我要來渡化你們，是不是？我要來渡化你們、我要犧牲奉獻、這是我的使命。</a:t>
            </a:r>
          </a:p>
        </p:txBody>
      </p:sp>
    </p:spTree>
    <p:extLst>
      <p:ext uri="{BB962C8B-B14F-4D97-AF65-F5344CB8AC3E}">
        <p14:creationId xmlns:p14="http://schemas.microsoft.com/office/powerpoint/2010/main" val="35632024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540</TotalTime>
  <Words>411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捨道陪命要護持 悟見講</vt:lpstr>
      <vt:lpstr>捨道陪命要護持 悟見講</vt:lpstr>
      <vt:lpstr>捨道陪命要護持 悟見講</vt:lpstr>
      <vt:lpstr>捨道陪命要護持 悟見講</vt:lpstr>
      <vt:lpstr>捨道陪命要護持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257</cp:revision>
  <dcterms:created xsi:type="dcterms:W3CDTF">2014-02-15T05:50:45Z</dcterms:created>
  <dcterms:modified xsi:type="dcterms:W3CDTF">2024-03-27T02:16:15Z</dcterms:modified>
  <cp:contentStatus/>
</cp:coreProperties>
</file>