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9" r:id="rId2"/>
    <p:sldId id="346" r:id="rId3"/>
    <p:sldId id="347" r:id="rId4"/>
    <p:sldId id="345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29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圓融十方是淨土</a:t>
            </a:r>
            <a:r>
              <a:rPr lang="zh-TW" altLang="en-US" sz="4000" b="0" i="0" dirty="0">
                <a:solidFill>
                  <a:srgbClr val="C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圓融十方是淨土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為師問徒兒，你們那一份恭敬、莊嚴、慎重、戰兢的心到哪去了呢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？徒兒們是否有圓融十方？還是以自己的框框標準來要求別人，苛責別人，說話總是刺傷別人？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是否有為大體著想？或者老是固執自己的意見，無法與人溝通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，總以為自己想的、做的都是對的，不能妥協，如果徒兒修成這樣，就很糟糕。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56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圓融十方是淨土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處處播種處處果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一個真正的修行者，是處處播種，時時開花結果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，無處不是美景，這才真正配稱一位修道人。做每一件事情，未必都能夠盡善盡美，卻要能夠盡心盡力，聽得懂嗎？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為師不要求你們盡善盡美，但是一定要盡心盡力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，不然，你們的願怎麼樣了？天恩師德你們要怎麼報？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326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圓融十方是淨土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前輩渡眾生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你們老前人、前人修道辦道的大志向，就是你們要學習的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。你看他們成全人的那股熱忱，也是你們該學習的，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他們從求道到成道的那份學而不厭、誨人不倦的精神，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就是你們身為後學的，應該學習的，對不對？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5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圓融十方是淨土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、身上要展現道氣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你們常講的，左肩挑起天道的形象出來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，右肩挑起了聖賢的形象出來，這些在你們身上都可以看得到，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而在你們胸前所展現的，就是個人的道氣，聽得懂嗎？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圓融十方是淨土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天恩師德努力修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徒兒們！應當問一問自己，這些年來進步多少，提升多少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，又成長多少。每年法會一班一班地開，仙佛慈悲，前賢們費心，宣講勸化，徒兒們反省了多少、檢討了多少、改變了多少、調整了多少、又真正力行做了多少。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在臺上講的頭頭是道，在台下呢？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一遇到事情，就把天恩師德拋一邊，是非滿口繞，做起事來馬虎了草，是嗎？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4732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3089</TotalTime>
  <Words>481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圓融十方是淨土 悟見講</vt:lpstr>
      <vt:lpstr>圓融十方是淨土 悟見講</vt:lpstr>
      <vt:lpstr>圓融十方是淨土 悟見講</vt:lpstr>
      <vt:lpstr>圓融十方是淨土 悟見講</vt:lpstr>
      <vt:lpstr>圓融十方是淨土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701</cp:revision>
  <dcterms:created xsi:type="dcterms:W3CDTF">2014-02-15T05:50:45Z</dcterms:created>
  <dcterms:modified xsi:type="dcterms:W3CDTF">2024-03-25T00:36:44Z</dcterms:modified>
  <cp:contentStatus/>
</cp:coreProperties>
</file>