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7" r:id="rId2"/>
    <p:sldId id="338" r:id="rId3"/>
    <p:sldId id="339" r:id="rId4"/>
    <p:sldId id="335" r:id="rId5"/>
    <p:sldId id="33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1" d="100"/>
          <a:sy n="81" d="100"/>
        </p:scale>
        <p:origin x="1110" y="-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6351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彌勒守護佛法僧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一、彌勒守護佛法僧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大寶積經：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爾時世尊即伸右手，以摩彌勒菩薩摩訶薩頭頂說：彌勒，我咐囑你，將來末世後五百歲，正法滅時，汝當守護佛法僧寶，不要使它斷絕。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註：不是五十六億四千萬年才下生人間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，不要誤解了佛陀，佛經上的天文數字，是一個比喻，代表圓滿，不要被這障礙住了。</a:t>
            </a:r>
          </a:p>
        </p:txBody>
      </p:sp>
    </p:spTree>
    <p:extLst>
      <p:ext uri="{BB962C8B-B14F-4D97-AF65-F5344CB8AC3E}">
        <p14:creationId xmlns:p14="http://schemas.microsoft.com/office/powerpoint/2010/main" val="377844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彌勒守護佛法僧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二、彌勒佛已經應運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應劫經：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七佛治世三佛收圓。前面已過了九佛，現在是彌勒佛應運。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：佛說彌勒救苦經，彌勒下世不非輕，領寶齊魯靈山地，拈花印證考三乘。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彌勒真經上又說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：紅陽了道歸家去，轉到三陽彌勒尊。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無極老母說：現如今白陽展彌勒應運。</a:t>
            </a:r>
          </a:p>
        </p:txBody>
      </p:sp>
    </p:spTree>
    <p:extLst>
      <p:ext uri="{BB962C8B-B14F-4D97-AF65-F5344CB8AC3E}">
        <p14:creationId xmlns:p14="http://schemas.microsoft.com/office/powerpoint/2010/main" val="3839029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彌勒守護佛法僧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三、皈依彌勒求真道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世尊記曰。汝等及未來世修福持戒。皆當往生彌勒菩薩前為彌勒菩薩之所攝受。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佛告優波離。作是觀者名為正觀。若他觀者名為邪觀。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佛告優波離：汝今諦聽，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是彌勒菩薩於未來世，當為眾生作大歸依處，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若有歸依彌勒菩薩著，當知是人於無上道得不退轉。</a:t>
            </a:r>
          </a:p>
        </p:txBody>
      </p:sp>
    </p:spTree>
    <p:extLst>
      <p:ext uri="{BB962C8B-B14F-4D97-AF65-F5344CB8AC3E}">
        <p14:creationId xmlns:p14="http://schemas.microsoft.com/office/powerpoint/2010/main" val="13165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彌勒守護佛法僧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四、如是道即佛法僧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須菩提，而白佛言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：「世尊！善男子、善女人，發阿耨多羅三藐三菩提心，云何應住？云何降伏其心？」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「善哉！善哉！須菩提！善男子、善女人，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發阿耨多羅三藐三菩提心，應如是住，如是降伏其心。」</a:t>
            </a:r>
          </a:p>
        </p:txBody>
      </p:sp>
    </p:spTree>
    <p:extLst>
      <p:ext uri="{BB962C8B-B14F-4D97-AF65-F5344CB8AC3E}">
        <p14:creationId xmlns:p14="http://schemas.microsoft.com/office/powerpoint/2010/main" val="3453563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彌勒守護佛法僧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五、成佛一定要求道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金剛經上佛陀說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：須菩提！一切諸佛，及諸佛阿耨多羅三藐三菩提法，皆從此經出。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佛告須菩提：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「凡所有相，皆是虛妄。若見諸相非相，即見如來。」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紫竹林中觀自在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白蓮座上獻如來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299636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4104</TotalTime>
  <Words>489</Words>
  <Application>Microsoft Office PowerPoint</Application>
  <PresentationFormat>如螢幕大小 (16:9)</PresentationFormat>
  <Paragraphs>28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彌勒守護佛法僧 悟見講</vt:lpstr>
      <vt:lpstr>彌勒守護佛法僧 悟見講</vt:lpstr>
      <vt:lpstr>彌勒守護佛法僧 悟見講</vt:lpstr>
      <vt:lpstr>彌勒守護佛法僧 悟見講</vt:lpstr>
      <vt:lpstr>彌勒守護佛法僧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490</cp:revision>
  <dcterms:created xsi:type="dcterms:W3CDTF">2014-02-15T05:50:45Z</dcterms:created>
  <dcterms:modified xsi:type="dcterms:W3CDTF">2024-03-26T04:22:57Z</dcterms:modified>
  <cp:contentStatus/>
</cp:coreProperties>
</file>