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60" r:id="rId2"/>
    <p:sldId id="256" r:id="rId3"/>
    <p:sldId id="259" r:id="rId4"/>
    <p:sldId id="257" r:id="rId5"/>
    <p:sldId id="258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81" d="100"/>
          <a:sy n="81" d="100"/>
        </p:scale>
        <p:origin x="1110" y="10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2024/3/24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2024/3/24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2024/3/24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真道真信實修辦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一、真道真信實修辦 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須菩提白佛言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：世尊！頗有眾生，得聞如是言說章句，生實信不？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佛告須菩提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莫作是說！如來滅後，後五百歲，有持戒修福者，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於此章句，能生信心，以此為實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。當知是人，不於一佛、二佛、三四五佛，而種善根，已於無量千萬佛，所種諸善根。</a:t>
            </a:r>
          </a:p>
        </p:txBody>
      </p:sp>
    </p:spTree>
    <p:extLst>
      <p:ext uri="{BB962C8B-B14F-4D97-AF65-F5344CB8AC3E}">
        <p14:creationId xmlns:p14="http://schemas.microsoft.com/office/powerpoint/2010/main" val="2444428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真道真信實修辦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二、真道邪道要分清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佛陀說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若以色見我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以音聲求我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是人行邪道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不能見如來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佛又說：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一切有為法，如夢幻泡影，如露亦如電，應作如是觀。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註：術流動靜都是旁門左道，非正道。</a:t>
            </a:r>
          </a:p>
        </p:txBody>
      </p:sp>
    </p:spTree>
    <p:extLst>
      <p:ext uri="{BB962C8B-B14F-4D97-AF65-F5344CB8AC3E}">
        <p14:creationId xmlns:p14="http://schemas.microsoft.com/office/powerpoint/2010/main" val="3956399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真道真信實修辦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三、如是我聞是真道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月慧師母說：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如是形容大道，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生天生萬物的道，在天謂之道，在人謂之性，是天命之謂性；我是真我，聞是看到了，聽到了，明白了。　　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如是我聞，就是形容聞道了天地之真道，見到了自己的真如性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。也就是看見了本性，看見了大道。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三期辦道，明師一指玄關竅妙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，若能了解其中真理，即是如是我聞｜明了心，見了性也。</a:t>
            </a:r>
          </a:p>
        </p:txBody>
      </p:sp>
    </p:spTree>
    <p:extLst>
      <p:ext uri="{BB962C8B-B14F-4D97-AF65-F5344CB8AC3E}">
        <p14:creationId xmlns:p14="http://schemas.microsoft.com/office/powerpoint/2010/main" val="2999397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真道真信實修辦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四、真道只在靈山處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佛陀的靈山偈說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佛在靈山莫遠求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靈山只在爾心頭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人人有個靈山塔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好向靈山塔下修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註解：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佛：是指自性佛。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靈山：佛性所住之處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心頭：佛性之處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靈山塔：生死竅門，即是玄關竅。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好向靈山塔下修：去拜明師求道，打開玄關竅，即能超脫生死。</a:t>
            </a:r>
          </a:p>
        </p:txBody>
      </p:sp>
    </p:spTree>
    <p:extLst>
      <p:ext uri="{BB962C8B-B14F-4D97-AF65-F5344CB8AC3E}">
        <p14:creationId xmlns:p14="http://schemas.microsoft.com/office/powerpoint/2010/main" val="1444404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真道真信實修辦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五、正法眼藏是真道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佛陀説：正法眼藏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註解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眼藏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：就是暗示生死竅門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玄關竅之所在</a:t>
            </a:r>
          </a:p>
          <a:p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正法眼藏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就是說成佛的正法，就是要去拜明師求道，打開生死竅門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玄關竅，然後內修德行，廣度有緣眾生，有功有德即能成佛。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正法眼藏是成佛的不二法門，不二之法，就是唯一的方法。</a:t>
            </a:r>
          </a:p>
        </p:txBody>
      </p:sp>
    </p:spTree>
    <p:extLst>
      <p:ext uri="{BB962C8B-B14F-4D97-AF65-F5344CB8AC3E}">
        <p14:creationId xmlns:p14="http://schemas.microsoft.com/office/powerpoint/2010/main" val="832281735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2397</TotalTime>
  <Words>333</Words>
  <Application>Microsoft Office PowerPoint</Application>
  <PresentationFormat>如螢幕大小 (16:9)</PresentationFormat>
  <Paragraphs>31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真道真信實修辦 悟見講</vt:lpstr>
      <vt:lpstr>真道真信實修辦 悟見講</vt:lpstr>
      <vt:lpstr>真道真信實修辦 悟見講</vt:lpstr>
      <vt:lpstr>真道真信實修辦 悟見講</vt:lpstr>
      <vt:lpstr>真道真信實修辦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492</cp:revision>
  <dcterms:created xsi:type="dcterms:W3CDTF">2014-02-15T05:50:45Z</dcterms:created>
  <dcterms:modified xsi:type="dcterms:W3CDTF">2024-03-24T04:29:48Z</dcterms:modified>
  <cp:contentStatus/>
</cp:coreProperties>
</file>