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298" r:id="rId3"/>
    <p:sldId id="301" r:id="rId4"/>
    <p:sldId id="300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一、末後一著庶民得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末後一著庶民得，人人皆可聞真傳，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數年之間道普遍，普天匝地道宏寬，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緣份厚者早登岸，無緣之者墮劫淵，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有緣有份求天道，得之修之超祖玄，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352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二、普渡三曹人鬼仙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自古成道仙佛聖，那位不求師點傳，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因為天時還未至，單傳獨授緒道盤，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現因三期時運至，天命明師降塵凡，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弓長子系道盤掌，普渡三曹人鬼仙，</a:t>
            </a:r>
          </a:p>
        </p:txBody>
      </p:sp>
    </p:spTree>
    <p:extLst>
      <p:ext uri="{BB962C8B-B14F-4D97-AF65-F5344CB8AC3E}">
        <p14:creationId xmlns:p14="http://schemas.microsoft.com/office/powerpoint/2010/main" val="42914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三、真道假道不一般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真道假道不一般，         假道熱鬧混眼前，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真道本是無形象，         超生了死彈指間，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當年孔子師七位，後遇老子得道玄，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論語註載朝聞道，夕死可矣人難參，</a:t>
            </a:r>
          </a:p>
        </p:txBody>
      </p:sp>
    </p:spTree>
    <p:extLst>
      <p:ext uri="{BB962C8B-B14F-4D97-AF65-F5344CB8AC3E}">
        <p14:creationId xmlns:p14="http://schemas.microsoft.com/office/powerpoint/2010/main" val="322245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四、正法眼藏是真傳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釋迦苦行六年載，燃燈授記經註全，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拈花示眾靈山會，正法眼藏是真傳，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迦葉破顏而微笑，他人不曉為那般，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谷神不死老子講，眾妙之門內含玄，</a:t>
            </a:r>
          </a:p>
        </p:txBody>
      </p:sp>
    </p:spTree>
    <p:extLst>
      <p:ext uri="{BB962C8B-B14F-4D97-AF65-F5344CB8AC3E}">
        <p14:creationId xmlns:p14="http://schemas.microsoft.com/office/powerpoint/2010/main" val="77493680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333</TotalTime>
  <Words>134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標楷體</vt:lpstr>
      <vt:lpstr>Arial</vt:lpstr>
      <vt:lpstr>Franklin Gothic Book</vt:lpstr>
      <vt:lpstr>Wingdings 2</vt:lpstr>
      <vt:lpstr>科技</vt:lpstr>
      <vt:lpstr>末後一著庶民得 悟見講</vt:lpstr>
      <vt:lpstr>末後一著庶民得 悟見講</vt:lpstr>
      <vt:lpstr>末後一著庶民得 悟見講</vt:lpstr>
      <vt:lpstr>末後一著庶民得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120</cp:revision>
  <dcterms:created xsi:type="dcterms:W3CDTF">2014-02-15T05:50:45Z</dcterms:created>
  <dcterms:modified xsi:type="dcterms:W3CDTF">2024-03-22T01:57:31Z</dcterms:modified>
</cp:coreProperties>
</file>