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303" r:id="rId3"/>
    <p:sldId id="301" r:id="rId4"/>
    <p:sldId id="299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0" autoAdjust="0"/>
    <p:restoredTop sz="92649" autoAdjust="0"/>
  </p:normalViewPr>
  <p:slideViewPr>
    <p:cSldViewPr>
      <p:cViewPr varScale="1">
        <p:scale>
          <a:sx n="81" d="100"/>
          <a:sy n="81" d="100"/>
        </p:scale>
        <p:origin x="78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上天助道的殊勝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一、仙佛奉母命助道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仙佛到國外助道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，會跟皇母娘秉報，人間的天事，要勞動仙佛到處助道，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，要到各地助道，都要稟報皇母娘。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仙佛們會開會討論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，要怎麼撥轉因緣，暗助三曹普渡的大事。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因為人是肉眼凡胎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，看不出來，有些人事，上天會藉人，藉事來撥轉因緣。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上天助道的殊勝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二、仙佛主辦天事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你們不要以為是人在辦天事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，其實是仙佛，打動人的念頭，撥轉人去圓滿、成全，再把這個地方的道務辦起來。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所以白陽普渡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，是天人共辦，人的發心到何種程度？上天就會撥轉，暗中護佑助到哪裡。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3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上天助道的殊勝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三、愿大仙佛助力大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，愿大，理想高遠，仙佛暗中撥轉助道，比你們人所發心的，還要更多。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人的能力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，有時候培養比較慢，要一段時間才能夠成就，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但是仙佛的靈力強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，如果仙佛暗中來搭幫助道，你們進步就會較快。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639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上天助道的殊勝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四、天人共辦成大事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如果說理想大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，有善愿力的人，因為人的能力有限，無法達成的時候。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仙佛會暗中幫助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，在天人共辦中，能辦出很多利益眾生的事情。</a:t>
            </a:r>
          </a:p>
        </p:txBody>
      </p:sp>
    </p:spTree>
    <p:extLst>
      <p:ext uri="{BB962C8B-B14F-4D97-AF65-F5344CB8AC3E}">
        <p14:creationId xmlns:p14="http://schemas.microsoft.com/office/powerpoint/2010/main" val="237147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上天助道的殊勝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五、三分誠心十分助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因為仙佛是無形無相的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，要幫你們也是暗中的撥轉，那就要看賢士們有多少心？仙佛感應有多少？人有三分心，佛助你七分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現在你有三分心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，仙佛就助你十分，端看誠心而定。</a:t>
            </a:r>
          </a:p>
        </p:txBody>
      </p:sp>
    </p:spTree>
    <p:extLst>
      <p:ext uri="{BB962C8B-B14F-4D97-AF65-F5344CB8AC3E}">
        <p14:creationId xmlns:p14="http://schemas.microsoft.com/office/powerpoint/2010/main" val="50616983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483</TotalTime>
  <Words>436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上天助道的殊勝 悟見講</vt:lpstr>
      <vt:lpstr>上天助道的殊勝 悟見講</vt:lpstr>
      <vt:lpstr>上天助道的殊勝 悟見講</vt:lpstr>
      <vt:lpstr>上天助道的殊勝 悟見講</vt:lpstr>
      <vt:lpstr>上天助道的殊勝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212</cp:revision>
  <dcterms:created xsi:type="dcterms:W3CDTF">2014-02-15T05:50:45Z</dcterms:created>
  <dcterms:modified xsi:type="dcterms:W3CDTF">2024-03-22T01:42:11Z</dcterms:modified>
  <cp:contentStatus/>
</cp:coreProperties>
</file>