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09" r:id="rId2"/>
    <p:sldId id="307" r:id="rId3"/>
    <p:sldId id="308" r:id="rId4"/>
    <p:sldId id="310" r:id="rId5"/>
    <p:sldId id="311" r:id="rId6"/>
    <p:sldId id="312" r:id="rId7"/>
    <p:sldId id="313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如是住如是降心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五、求道是求如是道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汝今諦聽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，當為汝說。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善男子、善女人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，發阿耨多羅三藐三菩提心，應如是住，如是降伏其心。</a:t>
            </a:r>
          </a:p>
        </p:txBody>
      </p:sp>
    </p:spTree>
    <p:extLst>
      <p:ext uri="{BB962C8B-B14F-4D97-AF65-F5344CB8AC3E}">
        <p14:creationId xmlns:p14="http://schemas.microsoft.com/office/powerpoint/2010/main" val="110907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求道是不二法門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一、求道是成佛授記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是佛對發心修行的眾生，授與將來必當成佛的一種「記別」，以手摩頂。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：佛陀曾為迦葉、目犍連、須菩提、迦旃延等四個弟子授記；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燃燈佛也曾為釋迦牟尼授記：「汝於來世當得作佛，號釋迦牟尼。」</a:t>
            </a:r>
          </a:p>
        </p:txBody>
      </p:sp>
    </p:spTree>
    <p:extLst>
      <p:ext uri="{BB962C8B-B14F-4D97-AF65-F5344CB8AC3E}">
        <p14:creationId xmlns:p14="http://schemas.microsoft.com/office/powerpoint/2010/main" val="78232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求道是不二法門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三、舒金色臂指求道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楞嚴經：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爾時世尊，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在大眾中，舒金色臂，摩阿難頂。</a:t>
            </a:r>
          </a:p>
        </p:txBody>
      </p:sp>
    </p:spTree>
    <p:extLst>
      <p:ext uri="{BB962C8B-B14F-4D97-AF65-F5344CB8AC3E}">
        <p14:creationId xmlns:p14="http://schemas.microsoft.com/office/powerpoint/2010/main" val="373573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求道是不二法門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六、傳道明師的印證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傳道明師點道詞說：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二目要迴光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一點真太陽，               這是真明路，                 了結返故鄉。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飄飄在天堂，                    無有生和死，                     終日煉神光。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2978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求道是不二法門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七、成仙做佛要求道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歷代祖師都要求道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：前東方十八代祖師、西方二十八代祖師、後東方十八代祖師。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如：伏羲氏皇帝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、神農皇帝、黃帝軒遠氏、堯、舜、禹、湯、文武、周公、、都要拜明師求道。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五教聖人也要求道：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老子、孔子、佛陀、耶穌、穆罕默德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所有回理天的仙佛都要求道</a:t>
            </a:r>
          </a:p>
        </p:txBody>
      </p:sp>
    </p:spTree>
    <p:extLst>
      <p:ext uri="{BB962C8B-B14F-4D97-AF65-F5344CB8AC3E}">
        <p14:creationId xmlns:p14="http://schemas.microsoft.com/office/powerpoint/2010/main" val="319890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求道是不二法門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十、求道是開生死門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生我之門死我戶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幾個醒醒幾個悟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夜半鐵漢自思量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長生不死由人做</a:t>
            </a:r>
          </a:p>
        </p:txBody>
      </p:sp>
    </p:spTree>
    <p:extLst>
      <p:ext uri="{BB962C8B-B14F-4D97-AF65-F5344CB8AC3E}">
        <p14:creationId xmlns:p14="http://schemas.microsoft.com/office/powerpoint/2010/main" val="122262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求道是不二法門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十一、神光為何拜達摩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有詩曰：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是以神光拜達摩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只求一指躲閻羅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90526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478</TotalTime>
  <Words>402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如是住如是降心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  <vt:lpstr>求道是不二法門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196</cp:revision>
  <dcterms:created xsi:type="dcterms:W3CDTF">2014-02-15T05:50:45Z</dcterms:created>
  <dcterms:modified xsi:type="dcterms:W3CDTF">2024-03-21T01:10:09Z</dcterms:modified>
  <cp:contentStatus/>
</cp:coreProperties>
</file>