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7" r:id="rId2"/>
    <p:sldId id="306" r:id="rId3"/>
    <p:sldId id="298" r:id="rId4"/>
    <p:sldId id="302" r:id="rId5"/>
    <p:sldId id="30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一、正法眼藏未明言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佛典上說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昔日佛世尊在靈山會上，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拈花微笑，人天百萬都不知真義，惟獨迦葉尊者破顏微笑，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，涅槃妙心，實相無相，微妙法門，不立文字，教外別傳，付囑摩訶迦葉。」</a:t>
            </a:r>
          </a:p>
        </p:txBody>
      </p:sp>
    </p:spTree>
    <p:extLst>
      <p:ext uri="{BB962C8B-B14F-4D97-AF65-F5344CB8AC3E}">
        <p14:creationId xmlns:p14="http://schemas.microsoft.com/office/powerpoint/2010/main" val="64227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二、正法聖人未明言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谷神不死，謂之玄牝，玄牝之門是謂天地根。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人若一竅通，則不死者，壽在神也。孔子談知其所止。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背起自己的十字架見上帝。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：回回之地，阿里夫兩目密目</a:t>
            </a:r>
          </a:p>
        </p:txBody>
      </p:sp>
    </p:spTree>
    <p:extLst>
      <p:ext uri="{BB962C8B-B14F-4D97-AF65-F5344CB8AC3E}">
        <p14:creationId xmlns:p14="http://schemas.microsoft.com/office/powerpoint/2010/main" val="271441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三、得此正法不老仙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佛講經典三千卷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末世有緣得此法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便是西方不老仙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靈山偈：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807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四、求道指點是正法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不要小看玄關一指，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這一指點是名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，是指點大家找到自己的真主人本來面目，點開生死竅門，所以不可輕視。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，無有不求明師而成之者也。故欲求超生了死，修道會真者，豈有不盡心訪求明師點化，而行善立德者乎？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31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正法眼藏未明言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五、不求正法難超生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不求明師點化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，而盲修瞎煉，真諦無以參，性命無以立。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，雖然多如恆沙之數，因不能明心見性故，亦只能享受天界、人間福德。或三界神祇而已。</a:t>
            </a:r>
          </a:p>
        </p:txBody>
      </p:sp>
    </p:spTree>
    <p:extLst>
      <p:ext uri="{BB962C8B-B14F-4D97-AF65-F5344CB8AC3E}">
        <p14:creationId xmlns:p14="http://schemas.microsoft.com/office/powerpoint/2010/main" val="52655258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471</TotalTime>
  <Words>387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正法眼藏未明言 悟見講</vt:lpstr>
      <vt:lpstr>正法眼藏未明言 悟見講</vt:lpstr>
      <vt:lpstr>正法眼藏未明言 悟見講</vt:lpstr>
      <vt:lpstr>正法眼藏未明言 悟見講</vt:lpstr>
      <vt:lpstr>正法眼藏未明言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195</cp:revision>
  <dcterms:created xsi:type="dcterms:W3CDTF">2014-02-15T05:50:45Z</dcterms:created>
  <dcterms:modified xsi:type="dcterms:W3CDTF">2024-03-21T01:25:35Z</dcterms:modified>
  <cp:contentStatus/>
</cp:coreProperties>
</file>