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96" r:id="rId2"/>
    <p:sldId id="297" r:id="rId3"/>
    <p:sldId id="301" r:id="rId4"/>
    <p:sldId id="300" r:id="rId5"/>
    <p:sldId id="299" r:id="rId6"/>
    <p:sldId id="298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81" d="100"/>
          <a:sy n="81" d="100"/>
        </p:scale>
        <p:origin x="1068" y="-8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法師也信媽祖訓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17401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一、戒殺生靈減冤孽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天上聖母説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因逢吾聖誕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特降臨指示</a:t>
            </a:r>
            <a:b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敬拜之心誠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鮮花四果獻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戒殺生靈命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減輕冤孽纏</a:t>
            </a:r>
            <a:b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敬拜一點心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心諴則靈驗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法師也信媽祖訓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二、天降天道救衆生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天上聖母説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更可減輕罪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又可省開支</a:t>
            </a:r>
            <a:b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不浪費舖張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記下吾金篇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廣傳眾生知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並勸眾生行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天降真天道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救善男信女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47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法師也信媽祖訓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三、尋找有緣求天道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天上聖母説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有緣閱此訓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尋找有道者</a:t>
            </a:r>
            <a:b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引渡求天道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非緣不可得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有緣拜天然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方可脫輪迴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劫數頻降臨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急壞佛菩薩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6788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法師也信媽祖訓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四、快求天道上天堂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天上聖母説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愚癡眾生民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不知把道求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迷昧求名利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困住自主宰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忙得性黑暗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不知修性靈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天道趕快求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天堂有路走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594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法師也信媽祖訓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五、鬼魂急著想求道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天上聖母説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地獄無門闖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害得地獄亂</a:t>
            </a:r>
            <a:b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無奈再擴建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十八層地獄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另分無數的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大小地獄立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地獄鬼魂們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急著想求道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30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法師也信媽祖訓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六、無肉體天道難求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天上聖母説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可憐無肉體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天道更難求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癡笑凡間人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不知惜人身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勿錯此良辰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快快將訓宣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遵照吾指示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暗中自有助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345737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887</TotalTime>
  <Words>154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法師也信媽祖訓 悟見講</vt:lpstr>
      <vt:lpstr>法師也信媽祖訓 悟見講</vt:lpstr>
      <vt:lpstr>法師也信媽祖訓 悟見講</vt:lpstr>
      <vt:lpstr>法師也信媽祖訓 悟見講</vt:lpstr>
      <vt:lpstr>法師也信媽祖訓 悟見講</vt:lpstr>
      <vt:lpstr>法師也信媽祖訓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290</cp:revision>
  <dcterms:created xsi:type="dcterms:W3CDTF">2014-02-15T05:50:45Z</dcterms:created>
  <dcterms:modified xsi:type="dcterms:W3CDTF">2024-03-20T05:12:50Z</dcterms:modified>
  <cp:contentStatus/>
</cp:coreProperties>
</file>