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53" r:id="rId2"/>
    <p:sldId id="354" r:id="rId3"/>
    <p:sldId id="355" r:id="rId4"/>
    <p:sldId id="356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2" d="100"/>
          <a:sy n="82" d="100"/>
        </p:scale>
        <p:origin x="1296" y="25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2024/3/20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2024/3/20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2024/3/20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媽祖狂熱要求道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二〇二一年四月十六日    阿彌陀佛慈訓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三月瘋媽祖              滿街都是人               人隨神轎走             鞭炮兩側響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若神能庇佑            那倒也無妨           如果是迷信           路豈非枉走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神尚未明白            眾生更是癡             若還不醒悟            便是輪迴種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620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媽祖狂熱要求道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lnSpcReduction="10000"/>
          </a:bodyPr>
          <a:lstStyle/>
          <a:p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二〇二一年四月十六日    阿彌陀佛慈訓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地獄不枉收        皆收地獄客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意識若作用       即是地獄魂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鬼神本愚昧       眾生亦如是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人身雖已得        奈何皆枉生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不在今生渡       何日渡吾身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媽祖仍未悟       弟子更愚癡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3999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媽祖狂熱要求道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lnSpcReduction="10000"/>
          </a:bodyPr>
          <a:lstStyle/>
          <a:p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二〇二一年四月十六日    阿彌陀佛慈訓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時日已不多        當明真自我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莫當過路客       靈魂去複返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常走輪迴路        萬勿怪無常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眼前極樂境         非佛不得知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宇宙是自己        其他皆是迷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一盲引眾盲        相率入火坑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42940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媽祖狂熱要求道 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40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lnSpcReduction="10000"/>
          </a:bodyPr>
          <a:lstStyle/>
          <a:p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二〇二一年四月十六日    阿彌陀佛慈訓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若能真明白        眾生頓時無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勸君莫再瘋          媽祖在等汝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昔日師渡徒        來日徒渡師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若再瘋媽祖       希望就全無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當知真自己           妙元真心是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若能真參透       如來便是我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76671704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3198</TotalTime>
  <Words>227</Words>
  <Application>Microsoft Office PowerPoint</Application>
  <PresentationFormat>如螢幕大小 (16:9)</PresentationFormat>
  <Paragraphs>29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2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媽祖狂熱要求道 悟見講</vt:lpstr>
      <vt:lpstr>媽祖狂熱要求道 悟見講</vt:lpstr>
      <vt:lpstr>媽祖狂熱要求道 悟見講</vt:lpstr>
      <vt:lpstr>媽祖狂熱要求道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719</cp:revision>
  <dcterms:created xsi:type="dcterms:W3CDTF">2014-02-15T05:50:45Z</dcterms:created>
  <dcterms:modified xsi:type="dcterms:W3CDTF">2024-03-20T00:57:54Z</dcterms:modified>
  <cp:contentStatus/>
</cp:coreProperties>
</file>