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2" r:id="rId4"/>
    <p:sldId id="260" r:id="rId5"/>
    <p:sldId id="26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渡人是慈悲善行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一、渡人是慈悲善行 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修道人要諸惡莫作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，眾善奉行。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何謂眾善？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正己心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，即是基本善行。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忠孝心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，即是應該善行。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誠信德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，即是處世善行。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救渡人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，即是慈悲善行。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錢濟人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，即是佈施善行。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898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渡人是慈悲善行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二、聖人與凡夫之分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凡夫之欲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，榮華富貴、功名利祿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這是人欲。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聖佛跟凡夫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也有爭的地方，只是凡夫爭利損人利己，聖佛爭善，當仁不讓，這是聖人與凡人之分。</a:t>
            </a:r>
            <a:r>
              <a:rPr lang="zh-TW" altLang="en-US" sz="3600" dirty="0"/>
              <a:t> </a:t>
            </a:r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09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渡人是慈悲善行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三、爭善之人心常樂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爭強之人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爭富之人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爭權之人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，其心常困。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爭善之人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，其心常樂。</a:t>
            </a:r>
            <a:endParaRPr lang="zh-TW" altLang="en-US" sz="36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540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渡人是慈悲善行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四、內德喜捨是富貴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所以真正的富貴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充實內德謂之富，行善喜捨謂之貴。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這不僅能利人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對自己也有好處。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所謂既以為人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，己愈有。既以與人，己愈多。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3247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渡人是慈悲善行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五、濟世救人報天恩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今後要修心煉性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，存心養性。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修心煉性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忍苦、忍辱、忍怒、忍逆、忍謗。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存心養性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耐勞、耐怨、耐事、耐人、耐煩。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報答天恩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最好的方法是濟世救人，報答師恩最好的方法是培育下一代。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4943703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257</Words>
  <Application>Microsoft Office PowerPoint</Application>
  <PresentationFormat>如螢幕大小 (16:9)</PresentationFormat>
  <Paragraphs>104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渡人是慈悲善行 悟見講                  </vt:lpstr>
      <vt:lpstr>渡人是慈悲善行 悟見講 </vt:lpstr>
      <vt:lpstr>渡人是慈悲善行 悟見講 </vt:lpstr>
      <vt:lpstr>渡人是慈悲善行 悟見講 </vt:lpstr>
      <vt:lpstr>渡人是慈悲善行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151</cp:revision>
  <dcterms:created xsi:type="dcterms:W3CDTF">2014-02-15T05:50:45Z</dcterms:created>
  <dcterms:modified xsi:type="dcterms:W3CDTF">2024-03-19T00:58:00Z</dcterms:modified>
</cp:coreProperties>
</file>