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8" r:id="rId3"/>
    <p:sldId id="263" r:id="rId4"/>
    <p:sldId id="269" r:id="rId5"/>
    <p:sldId id="267" r:id="rId6"/>
    <p:sldId id="266" r:id="rId7"/>
    <p:sldId id="262" r:id="rId8"/>
    <p:sldId id="265" r:id="rId9"/>
    <p:sldId id="260" r:id="rId10"/>
    <p:sldId id="264" r:id="rId11"/>
    <p:sldId id="26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1" d="100"/>
          <a:sy n="81" d="100"/>
        </p:scale>
        <p:origin x="106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佛與凡夫都有欲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200" dirty="0">
                <a:ea typeface="全真細隸書" panose="02010609000101010101" pitchFamily="49" charset="-120"/>
              </a:rPr>
              <a:t>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一、佛與凡夫都有欲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罪莫大於可欲，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禍莫大於不知足，過莫大於人之非。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其實佛與凡夫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都有欲，只是善欲與人欲。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欲的本身沒有好與壞，只在你的心怎樣去運用它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，就像拳頭一樣，它可以打傷人，但也是腰酸背痛的止劑。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7913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十一、結論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今後的目標 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今後要修心煉性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，存心養性。 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修心煉性</a:t>
            </a:r>
            <a:r>
              <a:rPr lang="en-US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忍苦、忍辱、忍怒、忍逆、忍謗。 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存心養性</a:t>
            </a:r>
            <a:r>
              <a:rPr lang="en-US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耐勞、耐怨、耐事、耐人、耐煩。 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報答天恩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最好的方法是濟世救人，報答師恩最好的方法是培育下一代。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49437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6260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佛與凡夫都有欲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28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二、欲有正欲與人欲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欲有正欲與人欲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；善有上善、中善與下善，修道者不可不辨也。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/>
              <a:t>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修道人要遣其慾、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靜其心、平其慮、改其惡、從其善。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佛是因這種而覺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，眾生因為不能遣慾、靜心、平慮、改惡、從善，所以才叫做迷。</a:t>
            </a:r>
          </a:p>
          <a:p>
            <a:endParaRPr lang="zh-TW" altLang="en-US" sz="3600" dirty="0"/>
          </a:p>
          <a:p>
            <a:endParaRPr lang="en-US" altLang="zh-TW" sz="3600" dirty="0"/>
          </a:p>
          <a:p>
            <a:endParaRPr lang="en-US" altLang="zh-TW" sz="3600" dirty="0"/>
          </a:p>
          <a:p>
            <a:endParaRPr lang="en-US" altLang="zh-TW" sz="3600" dirty="0"/>
          </a:p>
          <a:p>
            <a:endParaRPr lang="en-US" altLang="zh-TW" sz="36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佛與凡夫都有欲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28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三、後念離境即菩提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其實凡夫即佛，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煩惱即菩提，前念迷即凡夫，後念悟即佛，前念著境即煩惱，後念離境即菩提。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變三毒為戒定慧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，身貪為戒，心嗔為定，性痴為慧。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所以君子勝人慾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，小人徇人慾，私慾是良知的蒙布，也是馳載心智昏昧，通往地獄之門的列車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5831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佛與凡夫都有欲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28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四、聖人賢人與凡夫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故人之心胸有欲則窄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，無欲則寬。人之心事有欲則憂，無欲則安。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人之心術有欲則險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，無欲則平。人之心氣有欲則餒，無欲則剛。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所以聖人無欲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（理），賢人寡欲（氣），凡夫多欲（象），愚夫隨欲（地獄）。 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11965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佛與凡夫都有欲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28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五、我欲仁斯仁至矣</a:t>
            </a:r>
            <a:endParaRPr lang="en-US" altLang="zh-TW" sz="360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聖賢之欲。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子曰：己欲立而立人，己欲達而達人，我欲仁斯仁至矣。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孟子曰：可欲之為善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，這是善欲。</a:t>
            </a:r>
            <a:r>
              <a:rPr lang="zh-TW" altLang="en-US" sz="3600" dirty="0"/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所以真正堅強的偉大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是戰勝自己的私欲，不是戰勝別人。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7120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七、聖人與凡夫之分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凡夫之欲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，榮華富貴、功名利祿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這是人欲。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聖佛跟凡夫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也有爭的地方，只是凡夫爭利損人利己，聖佛爭善，當仁不讓，這是聖人與凡人之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分。</a:t>
            </a:r>
            <a:r>
              <a:rPr lang="zh-TW" altLang="en-US" sz="3200" dirty="0"/>
              <a:t> 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1097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八、爭惡與爭善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爭強之人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，其心最弱。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爭富之人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，其心最窮。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爭權之人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，其心常困。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爭善之人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，其心常樂。</a:t>
            </a:r>
            <a:endParaRPr lang="zh-TW" altLang="en-US" sz="36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8540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九、何謂善行？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修道人要諸惡莫作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，眾善奉行。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何謂眾善？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正己心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，即是基本善行。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忠孝心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，即是應該善行。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誠信德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，即是處世善行。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救渡人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，即是慈悲善行。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錢濟人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，即是佈施善行。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38989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十、真正的富貴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所以真正的富貴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充實內德謂之富，行善喜捨謂之貴。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這不僅能利人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對自己也有好處。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所謂既以為人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，己愈有。既以與人，己愈多。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3247079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302</TotalTime>
  <Words>663</Words>
  <Application>Microsoft Office PowerPoint</Application>
  <PresentationFormat>如螢幕大小 (16:9)</PresentationFormat>
  <Paragraphs>220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全真細隸書</vt:lpstr>
      <vt:lpstr>微軟正黑體</vt:lpstr>
      <vt:lpstr>標楷體</vt:lpstr>
      <vt:lpstr>Arial</vt:lpstr>
      <vt:lpstr>Franklin Gothic Book</vt:lpstr>
      <vt:lpstr>Wingdings 2</vt:lpstr>
      <vt:lpstr>科技</vt:lpstr>
      <vt:lpstr>佛與凡夫都有欲 悟見講           </vt:lpstr>
      <vt:lpstr>佛與凡夫都有欲 悟見講 </vt:lpstr>
      <vt:lpstr>佛與凡夫都有欲 悟見講 </vt:lpstr>
      <vt:lpstr>佛與凡夫都有欲 悟見講 </vt:lpstr>
      <vt:lpstr>佛與凡夫都有欲 悟見講 </vt:lpstr>
      <vt:lpstr> 正欲與人欲  悟見講                  </vt:lpstr>
      <vt:lpstr> 正欲與人欲  悟見講                  </vt:lpstr>
      <vt:lpstr> 正欲與人欲  悟見講                  </vt:lpstr>
      <vt:lpstr> 正欲與人欲  悟見講                  </vt:lpstr>
      <vt:lpstr> 正欲與人欲  悟見講                  </vt:lpstr>
      <vt:lpstr> 正欲與人欲  悟見講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144</cp:revision>
  <dcterms:created xsi:type="dcterms:W3CDTF">2014-02-15T05:50:45Z</dcterms:created>
  <dcterms:modified xsi:type="dcterms:W3CDTF">2024-03-19T00:43:34Z</dcterms:modified>
</cp:coreProperties>
</file>