
<file path=[Content_Types].xml><?xml version="1.0" encoding="utf-8"?>
<Types xmlns="http://schemas.openxmlformats.org/package/2006/content-types"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84" r:id="rId1"/>
  </p:sldMasterIdLst>
  <p:notesMasterIdLst>
    <p:notesMasterId r:id="rId6"/>
  </p:notesMasterIdLst>
  <p:sldIdLst>
    <p:sldId id="299" r:id="rId2"/>
    <p:sldId id="296" r:id="rId3"/>
    <p:sldId id="300" r:id="rId4"/>
    <p:sldId id="298" r:id="rId5"/>
  </p:sldIdLst>
  <p:sldSz cx="9144000" cy="5143500" type="screen16x9"/>
  <p:notesSz cx="6858000" cy="9144000"/>
  <p:defaultTextStyle>
    <a:defPPr>
      <a:defRPr lang="zh-TW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162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1" name="悟見老兄" initials="悟見老兄" lastIdx="2" clrIdx="0">
    <p:extLst>
      <p:ext uri="{19B8F6BF-5375-455C-9EA6-DF929625EA0E}">
        <p15:presenceInfo xmlns:p15="http://schemas.microsoft.com/office/powerpoint/2012/main" userId="d3c841b5715e98f1" providerId="Windows Live"/>
      </p:ext>
    </p:extLst>
  </p:cmAuthor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583" autoAdjust="0"/>
    <p:restoredTop sz="92649" autoAdjust="0"/>
  </p:normalViewPr>
  <p:slideViewPr>
    <p:cSldViewPr>
      <p:cViewPr varScale="1">
        <p:scale>
          <a:sx n="81" d="100"/>
          <a:sy n="81" d="100"/>
        </p:scale>
        <p:origin x="1068" y="108"/>
      </p:cViewPr>
      <p:guideLst>
        <p:guide orient="horz" pos="1620"/>
        <p:guide pos="2880"/>
      </p:guideLst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commentAuthors" Target="commentAuthor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notesMaster" Target="notesMasters/notesMaster1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頁首版面配置區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3" name="日期版面配置區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8788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CE8FC2AE-9477-42B8-B8B4-4003DC3F4299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4" name="投影片圖像版面配置區 3"/>
          <p:cNvSpPr>
            <a:spLocks noGrp="1" noRot="1" noChangeAspect="1"/>
          </p:cNvSpPr>
          <p:nvPr>
            <p:ph type="sldImg" idx="2"/>
          </p:nvPr>
        </p:nvSpPr>
        <p:spPr>
          <a:xfrm>
            <a:off x="685800" y="1143000"/>
            <a:ext cx="5486400" cy="30861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zh-TW" altLang="en-US"/>
          </a:p>
        </p:txBody>
      </p:sp>
      <p:sp>
        <p:nvSpPr>
          <p:cNvPr id="5" name="備忘稿版面配置區 4"/>
          <p:cNvSpPr>
            <a:spLocks noGrp="1"/>
          </p:cNvSpPr>
          <p:nvPr>
            <p:ph type="body" sz="quarter" idx="3"/>
          </p:nvPr>
        </p:nvSpPr>
        <p:spPr>
          <a:xfrm>
            <a:off x="685800" y="4400550"/>
            <a:ext cx="5486400" cy="360045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zh-TW" altLang="en-US"/>
              <a:t>按一下以編輯母片文字樣式</a:t>
            </a:r>
          </a:p>
          <a:p>
            <a:pPr lvl="1"/>
            <a:r>
              <a:rPr lang="zh-TW" altLang="en-US"/>
              <a:t>第二層</a:t>
            </a:r>
          </a:p>
          <a:p>
            <a:pPr lvl="2"/>
            <a:r>
              <a:rPr lang="zh-TW" altLang="en-US"/>
              <a:t>第三層</a:t>
            </a:r>
          </a:p>
          <a:p>
            <a:pPr lvl="3"/>
            <a:r>
              <a:rPr lang="zh-TW" altLang="en-US"/>
              <a:t>第四層</a:t>
            </a:r>
          </a:p>
          <a:p>
            <a:pPr lvl="4"/>
            <a:r>
              <a:rPr lang="zh-TW" altLang="en-US"/>
              <a:t>第五層</a:t>
            </a:r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8787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FDB9DD47-EA54-43B7-9BF6-A09CA48C28D4}" type="slidenum">
              <a:rPr lang="zh-TW" altLang="en-US" smtClean="0"/>
              <a:t>‹#›</a:t>
            </a:fld>
            <a:endParaRPr lang="zh-TW" altLang="en-US"/>
          </a:p>
        </p:txBody>
      </p:sp>
    </p:spTree>
    <p:extLst>
      <p:ext uri="{BB962C8B-B14F-4D97-AF65-F5344CB8AC3E}">
        <p14:creationId xmlns:p14="http://schemas.microsoft.com/office/powerpoint/2010/main" val="587118631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標題投影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8" name="手繪多邊形 7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 8"/>
          <p:cNvSpPr>
            <a:spLocks noGrp="1"/>
          </p:cNvSpPr>
          <p:nvPr>
            <p:ph type="ctrTitle"/>
          </p:nvPr>
        </p:nvSpPr>
        <p:spPr>
          <a:xfrm>
            <a:off x="429064" y="2503170"/>
            <a:ext cx="6480048" cy="1725930"/>
          </a:xfrm>
        </p:spPr>
        <p:txBody>
          <a:bodyPr rIns="45720" anchor="t"/>
          <a:lstStyle>
            <a:lvl1pPr algn="r">
              <a:defRPr lang="en-US" b="1" cap="all" baseline="0" dirty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17" name="副標題 16"/>
          <p:cNvSpPr>
            <a:spLocks noGrp="1"/>
          </p:cNvSpPr>
          <p:nvPr>
            <p:ph type="subTitle" idx="1"/>
          </p:nvPr>
        </p:nvSpPr>
        <p:spPr>
          <a:xfrm>
            <a:off x="433050" y="1158609"/>
            <a:ext cx="6480048" cy="1314450"/>
          </a:xfrm>
        </p:spPr>
        <p:txBody>
          <a:bodyPr tIns="0" rIns="45720" bIns="0" anchor="b">
            <a:normAutofit/>
          </a:bodyPr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kumimoji="0" lang="zh-TW" altLang="en-US"/>
              <a:t>按一下以編輯母片副標題樣式</a:t>
            </a:r>
            <a:endParaRPr kumimoji="0" lang="en-US"/>
          </a:p>
        </p:txBody>
      </p:sp>
      <p:sp>
        <p:nvSpPr>
          <p:cNvPr id="30" name="日期版面配置區 29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19" name="頁尾版面配置區 18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27" name="投影片編號版面配置區 2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x" preserve="1">
  <p:cSld name="標題及直排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vertTitleAndTx" preserve="1">
  <p:cSld name="直排標題及文字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直排標題 1"/>
          <p:cNvSpPr>
            <a:spLocks noGrp="1"/>
          </p:cNvSpPr>
          <p:nvPr>
            <p:ph type="title" orient="vert"/>
          </p:nvPr>
        </p:nvSpPr>
        <p:spPr>
          <a:xfrm>
            <a:off x="6629400" y="205979"/>
            <a:ext cx="2057400" cy="4388644"/>
          </a:xfrm>
        </p:spPr>
        <p:txBody>
          <a:bodyPr vert="eaVert"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直排文字版面配置區 2"/>
          <p:cNvSpPr>
            <a:spLocks noGrp="1"/>
          </p:cNvSpPr>
          <p:nvPr>
            <p:ph type="body" orient="vert" idx="1"/>
          </p:nvPr>
        </p:nvSpPr>
        <p:spPr>
          <a:xfrm>
            <a:off x="457200" y="205979"/>
            <a:ext cx="6019800" cy="4388644"/>
          </a:xfrm>
        </p:spPr>
        <p:txBody>
          <a:bodyPr vert="eaVert"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" preserve="1">
  <p:cSld name="標題及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 algn="l"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章節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手繪多邊形 6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手繪多邊形 8"/>
          <p:cNvSpPr>
            <a:spLocks/>
          </p:cNvSpPr>
          <p:nvPr/>
        </p:nvSpPr>
        <p:spPr bwMode="auto">
          <a:xfrm>
            <a:off x="6105526" y="0"/>
            <a:ext cx="3038475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1608" y="1590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685800" y="2687878"/>
            <a:ext cx="6629400" cy="1369772"/>
          </a:xfrm>
        </p:spPr>
        <p:txBody>
          <a:bodyPr tIns="0" bIns="0" anchor="t"/>
          <a:lstStyle>
            <a:lvl1pPr algn="l">
              <a:buNone/>
              <a:defRPr sz="4200" b="1" cap="none" baseline="0">
                <a:ln w="5000" cmpd="sng">
                  <a:solidFill>
                    <a:schemeClr val="accent1">
                      <a:tint val="80000"/>
                      <a:shade val="99000"/>
                      <a:satMod val="500000"/>
                    </a:schemeClr>
                  </a:solidFill>
                  <a:prstDash val="solid"/>
                </a:ln>
                <a:gradFill>
                  <a:gsLst>
                    <a:gs pos="0">
                      <a:schemeClr val="accent1">
                        <a:tint val="63000"/>
                        <a:satMod val="255000"/>
                      </a:schemeClr>
                    </a:gs>
                    <a:gs pos="9000">
                      <a:schemeClr val="accent1">
                        <a:tint val="63000"/>
                        <a:satMod val="255000"/>
                      </a:schemeClr>
                    </a:gs>
                    <a:gs pos="53000">
                      <a:schemeClr val="accent1">
                        <a:shade val="60000"/>
                        <a:satMod val="100000"/>
                      </a:schemeClr>
                    </a:gs>
                    <a:gs pos="90000">
                      <a:schemeClr val="accent1">
                        <a:tint val="63000"/>
                        <a:satMod val="255000"/>
                      </a:schemeClr>
                    </a:gs>
                    <a:gs pos="100000">
                      <a:schemeClr val="accent1">
                        <a:tint val="63000"/>
                        <a:satMod val="255000"/>
                      </a:schemeClr>
                    </a:gs>
                  </a:gsLst>
                  <a:lin ang="5400000"/>
                </a:gradFill>
                <a:effectLst>
                  <a:outerShdw blurRad="50800" dist="38100" dir="5400000" algn="t" rotWithShape="0">
                    <a:prstClr val="black">
                      <a:alpha val="50000"/>
                    </a:prstClr>
                  </a:outerShdw>
                </a:effectLst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685800" y="1864350"/>
            <a:ext cx="6629400" cy="800016"/>
          </a:xfrm>
        </p:spPr>
        <p:txBody>
          <a:bodyPr lIns="45720" tIns="0" rIns="45720" bIns="0" anchor="b"/>
          <a:lstStyle>
            <a:lvl1pPr marL="0" indent="0" algn="l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日期版面配置區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5" name="頁尾版面配置區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6" name="投影片編號版面配置區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Obj" preserve="1">
  <p:cSld name="兩項物件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</p:spPr>
        <p:txBody>
          <a:bodyPr/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內容版面配置區 2"/>
          <p:cNvSpPr>
            <a:spLocks noGrp="1"/>
          </p:cNvSpPr>
          <p:nvPr>
            <p:ph sz="half" idx="1"/>
          </p:nvPr>
        </p:nvSpPr>
        <p:spPr>
          <a:xfrm>
            <a:off x="45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4" name="內容版面配置區 3"/>
          <p:cNvSpPr>
            <a:spLocks noGrp="1"/>
          </p:cNvSpPr>
          <p:nvPr>
            <p:ph sz="half" idx="2"/>
          </p:nvPr>
        </p:nvSpPr>
        <p:spPr>
          <a:xfrm>
            <a:off x="4267200" y="1200151"/>
            <a:ext cx="3657600" cy="3394472"/>
          </a:xfrm>
        </p:spPr>
        <p:txBody>
          <a:bodyPr/>
          <a:lstStyle>
            <a:lvl1pPr>
              <a:defRPr sz="2600"/>
            </a:lvl1pPr>
            <a:lvl2pPr>
              <a:defRPr sz="22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woTxTwoObj" preserve="1">
  <p:cSld name="比對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4788"/>
            <a:ext cx="8229600" cy="857250"/>
          </a:xfrm>
        </p:spPr>
        <p:txBody>
          <a:bodyPr anchor="ctr"/>
          <a:lstStyle>
            <a:lvl1pPr>
              <a:defRPr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1"/>
          </p:nvPr>
        </p:nvSpPr>
        <p:spPr>
          <a:xfrm>
            <a:off x="457200" y="4114800"/>
            <a:ext cx="4040188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3"/>
          </p:nvPr>
        </p:nvSpPr>
        <p:spPr>
          <a:xfrm>
            <a:off x="4645026" y="4114800"/>
            <a:ext cx="4041775" cy="628650"/>
          </a:xfrm>
        </p:spPr>
        <p:txBody>
          <a:bodyPr anchor="t"/>
          <a:lstStyle>
            <a:lvl1pPr marL="0" indent="0">
              <a:buNone/>
              <a:defRPr sz="2400" b="1">
                <a:solidFill>
                  <a:schemeClr val="accent1"/>
                </a:solidFill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內容版面配置區 4"/>
          <p:cNvSpPr>
            <a:spLocks noGrp="1"/>
          </p:cNvSpPr>
          <p:nvPr>
            <p:ph sz="quarter" idx="2"/>
          </p:nvPr>
        </p:nvSpPr>
        <p:spPr>
          <a:xfrm>
            <a:off x="457200" y="1137685"/>
            <a:ext cx="4040188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6" name="內容版面配置區 5"/>
          <p:cNvSpPr>
            <a:spLocks noGrp="1"/>
          </p:cNvSpPr>
          <p:nvPr>
            <p:ph sz="quarter" idx="4"/>
          </p:nvPr>
        </p:nvSpPr>
        <p:spPr>
          <a:xfrm>
            <a:off x="4645026" y="1137685"/>
            <a:ext cx="4041775" cy="2956322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8" name="頁尾版面配置區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9" name="投影片編號版面配置區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Only" preserve="1">
  <p:cSld name="只有標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205740"/>
            <a:ext cx="7470648" cy="857250"/>
          </a:xfrm>
        </p:spPr>
        <p:txBody>
          <a:bodyPr anchor="ctr"/>
          <a:lstStyle>
            <a:lvl1pPr algn="l">
              <a:defRPr sz="4600"/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7" name="日期版面配置區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8" name="投影片編號版面配置區 7"/>
          <p:cNvSpPr>
            <a:spLocks noGrp="1"/>
          </p:cNvSpPr>
          <p:nvPr>
            <p:ph type="sldNum" sz="quarter" idx="11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  <p:sp>
        <p:nvSpPr>
          <p:cNvPr id="9" name="頁尾版面配置區 8"/>
          <p:cNvSpPr>
            <a:spLocks noGrp="1"/>
          </p:cNvSpPr>
          <p:nvPr>
            <p:ph type="ftr" sz="quarter" idx="12"/>
          </p:nvPr>
        </p:nvSpPr>
        <p:spPr/>
        <p:txBody>
          <a:bodyPr/>
          <a:lstStyle/>
          <a:p>
            <a:endParaRPr lang="zh-TW" alt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blank" preserve="1">
  <p:cSld name="空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日期版面配置區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3" name="頁尾版面配置區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4" name="投影片編號版面配置區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含標題的內容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457200" y="889146"/>
            <a:ext cx="3200400" cy="547688"/>
          </a:xfrm>
        </p:spPr>
        <p:txBody>
          <a:bodyPr tIns="0" bIns="0" anchor="t"/>
          <a:lstStyle>
            <a:lvl1pPr algn="l">
              <a:buNone/>
              <a:defRPr sz="18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文字版面配置區 2"/>
          <p:cNvSpPr>
            <a:spLocks noGrp="1"/>
          </p:cNvSpPr>
          <p:nvPr>
            <p:ph type="body" idx="2"/>
          </p:nvPr>
        </p:nvSpPr>
        <p:spPr>
          <a:xfrm>
            <a:off x="457200" y="160818"/>
            <a:ext cx="2743200" cy="685800"/>
          </a:xfrm>
        </p:spPr>
        <p:txBody>
          <a:bodyPr lIns="45720" tIns="0" rIns="45720" bIns="0" anchor="b"/>
          <a:lstStyle>
            <a:lvl1pPr marL="0" indent="0" algn="l"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4" name="內容版面配置區 3"/>
          <p:cNvSpPr>
            <a:spLocks noGrp="1"/>
          </p:cNvSpPr>
          <p:nvPr>
            <p:ph sz="half" idx="1"/>
          </p:nvPr>
        </p:nvSpPr>
        <p:spPr>
          <a:xfrm>
            <a:off x="457200" y="1485900"/>
            <a:ext cx="7086600" cy="285750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200"/>
            </a:lvl3pPr>
            <a:lvl4pPr>
              <a:defRPr sz="2000"/>
            </a:lvl4pPr>
            <a:lvl5pPr>
              <a:defRPr sz="2000"/>
            </a:lvl5pPr>
          </a:lstStyle>
          <a:p>
            <a:pPr lvl="0" eaLnBrk="1" latinLnBrk="0" hangingPunct="1"/>
            <a:r>
              <a:rPr lang="zh-TW" altLang="en-US"/>
              <a:t>按一下以編輯母片文字樣式</a:t>
            </a:r>
          </a:p>
          <a:p>
            <a:pPr lvl="1" eaLnBrk="1" latinLnBrk="0" hangingPunct="1"/>
            <a:r>
              <a:rPr lang="zh-TW" altLang="en-US"/>
              <a:t>第二層</a:t>
            </a:r>
          </a:p>
          <a:p>
            <a:pPr lvl="2" eaLnBrk="1" latinLnBrk="0" hangingPunct="1"/>
            <a:r>
              <a:rPr lang="zh-TW" altLang="en-US"/>
              <a:t>第三層</a:t>
            </a:r>
          </a:p>
          <a:p>
            <a:pPr lvl="3" eaLnBrk="1" latinLnBrk="0" hangingPunct="1"/>
            <a:r>
              <a:rPr lang="zh-TW" altLang="en-US"/>
              <a:t>第四層</a:t>
            </a:r>
          </a:p>
          <a:p>
            <a:pPr lvl="4" eaLnBrk="1" latinLnBrk="0" hangingPunct="1"/>
            <a:r>
              <a:rPr lang="zh-TW" altLang="en-US"/>
              <a:t>第五層</a:t>
            </a:r>
            <a:endParaRPr kumimoji="0" lang="en-US"/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>
          <a:xfrm>
            <a:off x="8156448" y="4816548"/>
            <a:ext cx="762000" cy="273844"/>
          </a:xfrm>
        </p:spPr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含標題的圖片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標題 1"/>
          <p:cNvSpPr>
            <a:spLocks noGrp="1"/>
          </p:cNvSpPr>
          <p:nvPr>
            <p:ph type="title"/>
          </p:nvPr>
        </p:nvSpPr>
        <p:spPr>
          <a:xfrm>
            <a:off x="5556732" y="1279282"/>
            <a:ext cx="3053868" cy="940356"/>
          </a:xfrm>
        </p:spPr>
        <p:txBody>
          <a:bodyPr anchor="b"/>
          <a:lstStyle>
            <a:lvl1pPr algn="l">
              <a:buNone/>
              <a:defRPr sz="2200" b="1">
                <a:solidFill>
                  <a:schemeClr val="accent1"/>
                </a:solidFill>
              </a:defRPr>
            </a:lvl1pPr>
          </a:lstStyle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" name="圖片版面配置區 2"/>
          <p:cNvSpPr>
            <a:spLocks noGrp="1"/>
          </p:cNvSpPr>
          <p:nvPr>
            <p:ph type="pic" idx="1"/>
          </p:nvPr>
        </p:nvSpPr>
        <p:spPr>
          <a:xfrm>
            <a:off x="1065628" y="764930"/>
            <a:ext cx="4114800" cy="3086100"/>
          </a:xfrm>
          <a:prstGeom prst="ellipse">
            <a:avLst/>
          </a:prstGeom>
          <a:solidFill>
            <a:schemeClr val="bg2">
              <a:shade val="50000"/>
            </a:schemeClr>
          </a:solidFill>
          <a:ln w="50800" cap="flat">
            <a:solidFill>
              <a:schemeClr val="bg2"/>
            </a:solidFill>
            <a:miter lim="800000"/>
          </a:ln>
          <a:effectLst>
            <a:outerShdw blurRad="152000" dist="345000" dir="5400000" sx="-80000" sy="-18000" rotWithShape="0">
              <a:srgbClr val="000000">
                <a:alpha val="25000"/>
              </a:srgbClr>
            </a:outerShdw>
          </a:effectLst>
          <a:scene3d>
            <a:camera prst="orthographicFront"/>
            <a:lightRig rig="contrasting" dir="t">
              <a:rot lat="0" lon="0" rev="2400000"/>
            </a:lightRig>
          </a:scene3d>
          <a:sp3d contourW="7620">
            <a:bevelT w="63500" h="63500"/>
            <a:contourClr>
              <a:schemeClr val="bg2">
                <a:shade val="50000"/>
              </a:schemeClr>
            </a:contourClr>
          </a:sp3d>
        </p:spPr>
        <p:txBody>
          <a:bodyPr/>
          <a:lstStyle>
            <a:lvl1pPr marL="0" indent="0">
              <a:buNone/>
              <a:defRPr sz="3200"/>
            </a:lvl1pPr>
          </a:lstStyle>
          <a:p>
            <a:r>
              <a:rPr kumimoji="0" lang="zh-TW" altLang="en-US"/>
              <a:t>按一下圖示以新增圖片</a:t>
            </a:r>
            <a:endParaRPr kumimoji="0" lang="en-US" dirty="0"/>
          </a:p>
        </p:txBody>
      </p:sp>
      <p:sp>
        <p:nvSpPr>
          <p:cNvPr id="4" name="文字版面配置區 3"/>
          <p:cNvSpPr>
            <a:spLocks noGrp="1"/>
          </p:cNvSpPr>
          <p:nvPr>
            <p:ph type="body" sz="half" idx="2"/>
          </p:nvPr>
        </p:nvSpPr>
        <p:spPr>
          <a:xfrm>
            <a:off x="5556734" y="2249074"/>
            <a:ext cx="3053866" cy="1997612"/>
          </a:xfrm>
        </p:spPr>
        <p:txBody>
          <a:bodyPr lIns="45720" rIns="45720"/>
          <a:lstStyle>
            <a:lvl1pPr marL="0" indent="0">
              <a:buFontTx/>
              <a:buNone/>
              <a:defRPr sz="1200"/>
            </a:lvl1pPr>
            <a:lvl2pPr>
              <a:buFontTx/>
              <a:buNone/>
              <a:defRPr sz="1200"/>
            </a:lvl2pPr>
            <a:lvl3pPr>
              <a:buFontTx/>
              <a:buNone/>
              <a:defRPr sz="1000"/>
            </a:lvl3pPr>
            <a:lvl4pPr>
              <a:buFontTx/>
              <a:buNone/>
              <a:defRPr sz="900"/>
            </a:lvl4pPr>
            <a:lvl5pPr>
              <a:buFontTx/>
              <a:buNone/>
              <a:defRPr sz="900"/>
            </a:lvl5pPr>
          </a:lstStyle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</p:txBody>
      </p:sp>
      <p:sp>
        <p:nvSpPr>
          <p:cNvPr id="5" name="日期版面配置區 4"/>
          <p:cNvSpPr>
            <a:spLocks noGrp="1"/>
          </p:cNvSpPr>
          <p:nvPr>
            <p:ph type="dt" sz="half" idx="10"/>
          </p:nvPr>
        </p:nvSpPr>
        <p:spPr>
          <a:xfrm>
            <a:off x="457200" y="4816548"/>
            <a:ext cx="2133600" cy="273844"/>
          </a:xfrm>
        </p:spPr>
        <p:txBody>
          <a:bodyPr/>
          <a:lstStyle/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6" name="頁尾版面配置區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zh-TW" altLang="en-US"/>
          </a:p>
        </p:txBody>
      </p:sp>
      <p:sp>
        <p:nvSpPr>
          <p:cNvPr id="7" name="投影片編號版面配置區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" name="手繪多邊形 11"/>
          <p:cNvSpPr>
            <a:spLocks/>
          </p:cNvSpPr>
          <p:nvPr/>
        </p:nvSpPr>
        <p:spPr bwMode="auto">
          <a:xfrm>
            <a:off x="0" y="3564094"/>
            <a:ext cx="9144000" cy="1584722"/>
          </a:xfrm>
          <a:custGeom>
            <a:avLst>
              <a:gd name="A1" fmla="val 0"/>
              <a:gd name="A2" fmla="val 0"/>
              <a:gd name="A3" fmla="val 0"/>
              <a:gd name="A4" fmla="val 0"/>
              <a:gd name="A5" fmla="val 0"/>
              <a:gd name="A6" fmla="val 0"/>
              <a:gd name="A7" fmla="val 0"/>
              <a:gd name="A8" fmla="val 0"/>
            </a:avLst>
            <a:gdLst/>
            <a:ahLst/>
            <a:cxnLst>
              <a:cxn ang="0">
                <a:pos x="0" y="1066"/>
              </a:cxn>
              <a:cxn ang="0">
                <a:pos x="0" y="1331"/>
              </a:cxn>
              <a:cxn ang="0">
                <a:pos x="5760" y="1331"/>
              </a:cxn>
              <a:cxn ang="0">
                <a:pos x="5760" y="0"/>
              </a:cxn>
              <a:cxn ang="0">
                <a:pos x="0" y="1066"/>
              </a:cxn>
            </a:cxnLst>
            <a:rect l="0" t="0" r="0" b="0"/>
            <a:pathLst>
              <a:path w="5760" h="1331">
                <a:moveTo>
                  <a:pt x="0" y="1066"/>
                </a:moveTo>
                <a:lnTo>
                  <a:pt x="0" y="1331"/>
                </a:lnTo>
                <a:lnTo>
                  <a:pt x="5760" y="1331"/>
                </a:lnTo>
                <a:lnTo>
                  <a:pt x="5760" y="0"/>
                </a:lnTo>
                <a:cubicBezTo>
                  <a:pt x="3220" y="1206"/>
                  <a:pt x="2250" y="1146"/>
                  <a:pt x="0" y="1066"/>
                </a:cubicBezTo>
                <a:close/>
              </a:path>
            </a:pathLst>
          </a:custGeom>
          <a:solidFill>
            <a:schemeClr val="bg1">
              <a:tint val="80000"/>
              <a:satMod val="200000"/>
              <a:alpha val="45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44450" dir="16200000" algn="ctr" rotWithShape="0">
              <a:prstClr val="black">
                <a:alpha val="3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16" name="手繪多邊形 15"/>
          <p:cNvSpPr>
            <a:spLocks/>
          </p:cNvSpPr>
          <p:nvPr/>
        </p:nvSpPr>
        <p:spPr bwMode="auto">
          <a:xfrm>
            <a:off x="7315200" y="0"/>
            <a:ext cx="1828800" cy="5143500"/>
          </a:xfrm>
          <a:custGeom>
            <a:avLst/>
            <a:gdLst>
              <a:gd name="connsiteX0" fmla="*/ 1914 w 1914"/>
              <a:gd name="connsiteY0" fmla="*/ 9 h 4329"/>
              <a:gd name="connsiteX1" fmla="*/ 1914 w 1914"/>
              <a:gd name="connsiteY1" fmla="*/ 4329 h 4329"/>
              <a:gd name="connsiteX2" fmla="*/ 204 w 1914"/>
              <a:gd name="connsiteY2" fmla="*/ 4327 h 4329"/>
              <a:gd name="connsiteX3" fmla="*/ 0 w 1914"/>
              <a:gd name="connsiteY3" fmla="*/ 0 h 4329"/>
              <a:gd name="connsiteX4" fmla="*/ 1914 w 1914"/>
              <a:gd name="connsiteY4" fmla="*/ 9 h 432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</a:cxnLst>
            <a:rect l="l" t="t" r="r" b="b"/>
            <a:pathLst>
              <a:path w="1914" h="4329">
                <a:moveTo>
                  <a:pt x="1914" y="9"/>
                </a:moveTo>
                <a:lnTo>
                  <a:pt x="1914" y="4329"/>
                </a:lnTo>
                <a:lnTo>
                  <a:pt x="204" y="4327"/>
                </a:lnTo>
                <a:cubicBezTo>
                  <a:pt x="1288" y="3574"/>
                  <a:pt x="2082" y="1734"/>
                  <a:pt x="0" y="0"/>
                </a:cubicBezTo>
                <a:lnTo>
                  <a:pt x="1914" y="9"/>
                </a:lnTo>
                <a:close/>
              </a:path>
            </a:pathLst>
          </a:custGeom>
          <a:solidFill>
            <a:schemeClr val="bg1">
              <a:tint val="90000"/>
              <a:satMod val="350000"/>
              <a:alpha val="40000"/>
            </a:schemeClr>
          </a:solidFill>
          <a:ln w="9525" cap="flat" cmpd="sng" algn="ctr">
            <a:noFill/>
            <a:prstDash val="solid"/>
            <a:round/>
            <a:headEnd type="none" w="med" len="med"/>
            <a:tailEnd type="none" w="med" len="med"/>
          </a:ln>
          <a:effectLst>
            <a:outerShdw blurRad="50800" dist="50800" dir="10800000" algn="ctr" rotWithShape="0">
              <a:prstClr val="black">
                <a:alpha val="45000"/>
              </a:prstClr>
            </a:outerShdw>
          </a:effectLst>
        </p:spPr>
        <p:txBody>
          <a:bodyPr vert="horz" wrap="square" lIns="91440" tIns="45720" rIns="91440" bIns="45720" anchor="t" compatLnSpc="1"/>
          <a:lstStyle/>
          <a:p>
            <a:endParaRPr kumimoji="0" lang="en-US"/>
          </a:p>
        </p:txBody>
      </p:sp>
      <p:sp>
        <p:nvSpPr>
          <p:cNvPr id="9" name="標題版面配置區 8"/>
          <p:cNvSpPr>
            <a:spLocks noGrp="1"/>
          </p:cNvSpPr>
          <p:nvPr>
            <p:ph type="title"/>
          </p:nvPr>
        </p:nvSpPr>
        <p:spPr>
          <a:xfrm>
            <a:off x="457200" y="205979"/>
            <a:ext cx="7467600" cy="857250"/>
          </a:xfrm>
          <a:prstGeom prst="rect">
            <a:avLst/>
          </a:prstGeom>
        </p:spPr>
        <p:txBody>
          <a:bodyPr vert="horz" lIns="45720" rIns="45720" anchor="ctr">
            <a:normAutofit/>
          </a:bodyPr>
          <a:lstStyle/>
          <a:p>
            <a:r>
              <a:rPr kumimoji="0" lang="zh-TW" altLang="en-US"/>
              <a:t>按一下以編輯母片標題樣式</a:t>
            </a:r>
            <a:endParaRPr kumimoji="0" lang="en-US"/>
          </a:p>
        </p:txBody>
      </p:sp>
      <p:sp>
        <p:nvSpPr>
          <p:cNvPr id="30" name="文字版面配置區 29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7467600" cy="3394472"/>
          </a:xfrm>
          <a:prstGeom prst="rect">
            <a:avLst/>
          </a:prstGeom>
        </p:spPr>
        <p:txBody>
          <a:bodyPr vert="horz">
            <a:normAutofit/>
          </a:bodyPr>
          <a:lstStyle/>
          <a:p>
            <a:pPr lvl="0" eaLnBrk="1" latinLnBrk="0" hangingPunct="1"/>
            <a:r>
              <a:rPr kumimoji="0" lang="zh-TW" altLang="en-US"/>
              <a:t>按一下以編輯母片文字樣式</a:t>
            </a:r>
          </a:p>
          <a:p>
            <a:pPr lvl="1" eaLnBrk="1" latinLnBrk="0" hangingPunct="1"/>
            <a:r>
              <a:rPr kumimoji="0" lang="zh-TW" altLang="en-US"/>
              <a:t>第二層</a:t>
            </a:r>
          </a:p>
          <a:p>
            <a:pPr lvl="2" eaLnBrk="1" latinLnBrk="0" hangingPunct="1"/>
            <a:r>
              <a:rPr kumimoji="0" lang="zh-TW" altLang="en-US"/>
              <a:t>第三層</a:t>
            </a:r>
          </a:p>
          <a:p>
            <a:pPr lvl="3" eaLnBrk="1" latinLnBrk="0" hangingPunct="1"/>
            <a:r>
              <a:rPr kumimoji="0" lang="zh-TW" altLang="en-US"/>
              <a:t>第四層</a:t>
            </a:r>
          </a:p>
          <a:p>
            <a:pPr lvl="4" eaLnBrk="1" latinLnBrk="0" hangingPunct="1"/>
            <a:r>
              <a:rPr kumimoji="0" lang="zh-TW" altLang="en-US"/>
              <a:t>第五層</a:t>
            </a:r>
            <a:endParaRPr kumimoji="0" lang="en-US"/>
          </a:p>
        </p:txBody>
      </p:sp>
      <p:sp>
        <p:nvSpPr>
          <p:cNvPr id="10" name="日期版面配置區 9"/>
          <p:cNvSpPr>
            <a:spLocks noGrp="1"/>
          </p:cNvSpPr>
          <p:nvPr>
            <p:ph type="dt" sz="half" idx="2"/>
          </p:nvPr>
        </p:nvSpPr>
        <p:spPr>
          <a:xfrm>
            <a:off x="457200" y="4816548"/>
            <a:ext cx="2133600" cy="273844"/>
          </a:xfrm>
          <a:prstGeom prst="rect">
            <a:avLst/>
          </a:prstGeom>
        </p:spPr>
        <p:txBody>
          <a:bodyPr vert="horz" bIns="0" anchor="b"/>
          <a:lstStyle>
            <a:lvl1pPr algn="l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EFB7D30-6152-4307-A58E-046766A68531}" type="datetimeFigureOut">
              <a:rPr lang="zh-TW" altLang="en-US" smtClean="0"/>
              <a:t>2024/3/19</a:t>
            </a:fld>
            <a:endParaRPr lang="zh-TW" altLang="en-US"/>
          </a:p>
        </p:txBody>
      </p:sp>
      <p:sp>
        <p:nvSpPr>
          <p:cNvPr id="22" name="頁尾版面配置區 21"/>
          <p:cNvSpPr>
            <a:spLocks noGrp="1"/>
          </p:cNvSpPr>
          <p:nvPr>
            <p:ph type="ftr" sz="quarter" idx="3"/>
          </p:nvPr>
        </p:nvSpPr>
        <p:spPr>
          <a:xfrm>
            <a:off x="3124200" y="4816548"/>
            <a:ext cx="2895600" cy="273844"/>
          </a:xfrm>
          <a:prstGeom prst="rect">
            <a:avLst/>
          </a:prstGeom>
        </p:spPr>
        <p:txBody>
          <a:bodyPr vert="horz" lIns="0" rIns="0" bIns="0" anchor="b"/>
          <a:lstStyle>
            <a:lvl1pPr algn="ct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endParaRPr lang="zh-TW" altLang="en-US"/>
          </a:p>
        </p:txBody>
      </p:sp>
      <p:sp>
        <p:nvSpPr>
          <p:cNvPr id="18" name="投影片編號版面配置區 17"/>
          <p:cNvSpPr>
            <a:spLocks noGrp="1"/>
          </p:cNvSpPr>
          <p:nvPr>
            <p:ph type="sldNum" sz="quarter" idx="4"/>
          </p:nvPr>
        </p:nvSpPr>
        <p:spPr>
          <a:xfrm>
            <a:off x="8153400" y="4816548"/>
            <a:ext cx="762000" cy="273844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000">
                <a:solidFill>
                  <a:schemeClr val="tx2">
                    <a:shade val="50000"/>
                  </a:schemeClr>
                </a:solidFill>
              </a:defRPr>
            </a:lvl1pPr>
          </a:lstStyle>
          <a:p>
            <a:fld id="{6B625766-FFC0-46D1-927E-B5F464F61270}" type="slidenum">
              <a:rPr lang="zh-TW" altLang="en-US" smtClean="0"/>
              <a:t>‹#›</a:t>
            </a:fld>
            <a:endParaRPr lang="zh-TW" altLang="en-US"/>
          </a:p>
        </p:txBody>
      </p:sp>
    </p:spTree>
  </p:cSld>
  <p:clrMap bg1="dk1" tx1="lt1" bg2="dk2" tx2="lt2" accent1="accent1" accent2="accent2" accent3="accent3" accent4="accent4" accent5="accent5" accent6="accent6" hlink="hlink" folHlink="folHlink"/>
  <p:sldLayoutIdLst>
    <p:sldLayoutId id="2147483685" r:id="rId1"/>
    <p:sldLayoutId id="2147483686" r:id="rId2"/>
    <p:sldLayoutId id="2147483687" r:id="rId3"/>
    <p:sldLayoutId id="2147483688" r:id="rId4"/>
    <p:sldLayoutId id="2147483689" r:id="rId5"/>
    <p:sldLayoutId id="2147483690" r:id="rId6"/>
    <p:sldLayoutId id="2147483691" r:id="rId7"/>
    <p:sldLayoutId id="2147483692" r:id="rId8"/>
    <p:sldLayoutId id="2147483693" r:id="rId9"/>
    <p:sldLayoutId id="2147483694" r:id="rId10"/>
    <p:sldLayoutId id="2147483695" r:id="rId11"/>
  </p:sldLayoutIdLst>
  <p:txStyles>
    <p:titleStyle>
      <a:lvl1pPr algn="l" rtl="0" eaLnBrk="1" latinLnBrk="0" hangingPunct="1">
        <a:spcBef>
          <a:spcPct val="0"/>
        </a:spcBef>
        <a:buNone/>
        <a:defRPr kumimoji="0" sz="46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420624" indent="-384048" algn="l" rtl="0" eaLnBrk="1" latinLnBrk="0" hangingPunct="1">
        <a:spcBef>
          <a:spcPct val="20000"/>
        </a:spcBef>
        <a:buClr>
          <a:schemeClr val="accent1"/>
        </a:buClr>
        <a:buSzPct val="80000"/>
        <a:buFont typeface="Wingdings 2"/>
        <a:buChar char=""/>
        <a:defRPr kumimoji="0" sz="3000" kern="1200">
          <a:solidFill>
            <a:schemeClr val="tx1"/>
          </a:solidFill>
          <a:latin typeface="+mn-lt"/>
          <a:ea typeface="+mn-ea"/>
          <a:cs typeface="+mn-cs"/>
        </a:defRPr>
      </a:lvl1pPr>
      <a:lvl2pPr marL="722376" indent="-274320" algn="l" rtl="0" eaLnBrk="1" latinLnBrk="0" hangingPunct="1">
        <a:spcBef>
          <a:spcPct val="20000"/>
        </a:spcBef>
        <a:buClr>
          <a:schemeClr val="accent1"/>
        </a:buClr>
        <a:buSzPct val="90000"/>
        <a:buFont typeface="Wingdings 2"/>
        <a:buChar char=""/>
        <a:defRPr kumimoji="0" sz="2600" kern="1200">
          <a:solidFill>
            <a:schemeClr val="tx1"/>
          </a:solidFill>
          <a:latin typeface="+mn-lt"/>
          <a:ea typeface="+mn-ea"/>
          <a:cs typeface="+mn-cs"/>
        </a:defRPr>
      </a:lvl2pPr>
      <a:lvl3pPr marL="1005840" indent="-256032" algn="l" rtl="0" eaLnBrk="1" latinLnBrk="0" hangingPunct="1">
        <a:spcBef>
          <a:spcPct val="20000"/>
        </a:spcBef>
        <a:buClr>
          <a:schemeClr val="accent2"/>
        </a:buClr>
        <a:buSzPct val="85000"/>
        <a:buFont typeface="Arial"/>
        <a:buChar char="○"/>
        <a:defRPr kumimoji="0"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280160" indent="-237744" algn="l" rtl="0" eaLnBrk="1" latinLnBrk="0" hangingPunct="1">
        <a:spcBef>
          <a:spcPct val="20000"/>
        </a:spcBef>
        <a:buClr>
          <a:schemeClr val="accent3"/>
        </a:buClr>
        <a:buSzPct val="90000"/>
        <a:buFont typeface="Wingdings 2"/>
        <a:buChar char="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1490472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Arial"/>
        <a:buChar char="-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1700784" indent="-182880" algn="l" rtl="0" eaLnBrk="1" latinLnBrk="0" hangingPunct="1">
        <a:spcBef>
          <a:spcPct val="20000"/>
        </a:spcBef>
        <a:buClr>
          <a:schemeClr val="accent5"/>
        </a:buClr>
        <a:buFont typeface="Arial"/>
        <a:buChar char="-"/>
        <a:defRPr kumimoji="0" sz="2000" kern="1200" baseline="0">
          <a:solidFill>
            <a:schemeClr val="tx1"/>
          </a:solidFill>
          <a:latin typeface="+mn-lt"/>
          <a:ea typeface="+mn-ea"/>
          <a:cs typeface="+mn-cs"/>
        </a:defRPr>
      </a:lvl6pPr>
      <a:lvl7pPr marL="1920240" indent="-182880" algn="l" rtl="0" eaLnBrk="1" latinLnBrk="0" hangingPunct="1">
        <a:spcBef>
          <a:spcPct val="20000"/>
        </a:spcBef>
        <a:buClr>
          <a:schemeClr val="accent6"/>
        </a:buClr>
        <a:buSzPct val="100000"/>
        <a:buFont typeface="Arial"/>
        <a:buChar char="•"/>
        <a:defRPr kumimoji="0" sz="18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2139696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▪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8pPr>
      <a:lvl9pPr marL="2331720" indent="-182880" algn="l" rtl="0" eaLnBrk="1" latinLnBrk="0" hangingPunct="1">
        <a:spcBef>
          <a:spcPct val="20000"/>
        </a:spcBef>
        <a:buClr>
          <a:schemeClr val="accent6"/>
        </a:buClr>
        <a:buFont typeface="Arial"/>
        <a:buChar char="•"/>
        <a:defRPr kumimoji="0" sz="16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真道真命永不變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一、真道真命永不變</a:t>
            </a:r>
            <a:endParaRPr lang="en-US" altLang="zh-TW" sz="3600" dirty="0">
              <a:solidFill>
                <a:srgbClr val="FFFF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pPr marL="36576" indent="0">
              <a:buNone/>
            </a:pP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真道真命永不變 真理惟在爾自心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道不遠人人自遠 各修各得沾天恩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修道能夠改命運 超生了死此佳辰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法會一開皆非凡 認識生命淺達深</a:t>
            </a:r>
          </a:p>
        </p:txBody>
      </p:sp>
    </p:spTree>
    <p:extLst>
      <p:ext uri="{BB962C8B-B14F-4D97-AF65-F5344CB8AC3E}">
        <p14:creationId xmlns:p14="http://schemas.microsoft.com/office/powerpoint/2010/main" val="95495246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真道真命永不變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二、身在福中不知福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師笑徒兒各迷糊 墜入凡塵名利逐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師嘆徒兒未憬悟 只知貪樂安逸圖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師急徒兒歧途入 酒色財氣惹病毒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師憂徒兒天恩負 身在福中不知福</a:t>
            </a:r>
          </a:p>
        </p:txBody>
      </p:sp>
    </p:spTree>
    <p:extLst>
      <p:ext uri="{BB962C8B-B14F-4D97-AF65-F5344CB8AC3E}">
        <p14:creationId xmlns:p14="http://schemas.microsoft.com/office/powerpoint/2010/main" val="175961928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真道真命永不變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40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三、永為上天佈德也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永為上天佈德也 永為道脈慧命延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六萬年來紅塵寄 徒兒受苦師憂心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往後受苦當吃補 水到渠成處處春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徒兒今日心發愿 誠表上天愿立真</a:t>
            </a:r>
          </a:p>
        </p:txBody>
      </p:sp>
    </p:spTree>
    <p:extLst>
      <p:ext uri="{BB962C8B-B14F-4D97-AF65-F5344CB8AC3E}">
        <p14:creationId xmlns:p14="http://schemas.microsoft.com/office/powerpoint/2010/main" val="296785218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 showMasterSp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直排標題 3"/>
          <p:cNvSpPr>
            <a:spLocks noGrp="1"/>
          </p:cNvSpPr>
          <p:nvPr>
            <p:ph type="title" orient="vert"/>
          </p:nvPr>
        </p:nvSpPr>
        <p:spPr>
          <a:xfrm>
            <a:off x="8316416" y="133936"/>
            <a:ext cx="720080" cy="4859260"/>
          </a:xfrm>
        </p:spPr>
        <p:txBody>
          <a:bodyPr>
            <a:normAutofit fontScale="90000"/>
          </a:bodyPr>
          <a:lstStyle/>
          <a:p>
            <a:r>
              <a:rPr lang="zh-TW" altLang="en-US" sz="4000" dirty="0">
                <a:solidFill>
                  <a:srgbClr val="FF0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真道真命永不變 </a:t>
            </a:r>
            <a:r>
              <a:rPr lang="zh-TW" altLang="en-US" sz="3800" dirty="0">
                <a:latin typeface="標楷體" panose="03000509000000000000" pitchFamily="65" charset="-120"/>
                <a:ea typeface="標楷體" panose="03000509000000000000" pitchFamily="65" charset="-120"/>
              </a:rPr>
              <a:t>悟見講</a:t>
            </a:r>
            <a:endParaRPr lang="zh-TW" altLang="en-US" sz="3800" dirty="0">
              <a:solidFill>
                <a:srgbClr val="FF0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</p:txBody>
      </p:sp>
      <p:sp>
        <p:nvSpPr>
          <p:cNvPr id="5" name="直排文字版面配置區 4"/>
          <p:cNvSpPr>
            <a:spLocks noGrp="1"/>
          </p:cNvSpPr>
          <p:nvPr>
            <p:ph type="body" orient="vert" idx="1"/>
          </p:nvPr>
        </p:nvSpPr>
        <p:spPr>
          <a:xfrm>
            <a:off x="179512" y="168660"/>
            <a:ext cx="8136904" cy="4824536"/>
          </a:xfrm>
        </p:spPr>
        <p:txBody>
          <a:bodyPr>
            <a:normAutofit/>
          </a:bodyPr>
          <a:lstStyle/>
          <a:p>
            <a:pPr marL="36576" indent="0">
              <a:buNone/>
            </a:pPr>
            <a:r>
              <a:rPr lang="zh-TW" altLang="en-US" sz="360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四、</a:t>
            </a:r>
            <a:r>
              <a:rPr lang="zh-TW" altLang="en-US" sz="3600" dirty="0">
                <a:solidFill>
                  <a:srgbClr val="FFFF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人生真諦各了悟</a:t>
            </a: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濟公老師訓</a:t>
            </a:r>
          </a:p>
          <a:p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人生真諦各了悟 出班以後渡朋親</a:t>
            </a:r>
            <a:b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solidFill>
                  <a:srgbClr val="FFC000"/>
                </a:solidFill>
                <a:latin typeface="標楷體" panose="03000509000000000000" pitchFamily="65" charset="-120"/>
                <a:ea typeface="標楷體" panose="03000509000000000000" pitchFamily="65" charset="-120"/>
              </a:rPr>
              <a:t>願以真心傳真愛 願將全心付母親</a:t>
            </a:r>
            <a:endParaRPr lang="en-US" altLang="zh-TW" sz="4000" dirty="0">
              <a:solidFill>
                <a:srgbClr val="FFC000"/>
              </a:solidFill>
              <a:latin typeface="標楷體" panose="03000509000000000000" pitchFamily="65" charset="-120"/>
              <a:ea typeface="標楷體" panose="03000509000000000000" pitchFamily="65" charset="-120"/>
            </a:endParaRPr>
          </a:p>
          <a:p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愛徒愛徒師呼喚 好自珍重辦末盤</a:t>
            </a:r>
            <a:b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</a:br>
            <a:r>
              <a:rPr lang="zh-TW" altLang="en-US" sz="4000" dirty="0">
                <a:latin typeface="標楷體" panose="03000509000000000000" pitchFamily="65" charset="-120"/>
                <a:ea typeface="標楷體" panose="03000509000000000000" pitchFamily="65" charset="-120"/>
              </a:rPr>
              <a:t>因時有限不多述 徒兒修道各平安</a:t>
            </a:r>
          </a:p>
        </p:txBody>
      </p:sp>
    </p:spTree>
    <p:extLst>
      <p:ext uri="{BB962C8B-B14F-4D97-AF65-F5344CB8AC3E}">
        <p14:creationId xmlns:p14="http://schemas.microsoft.com/office/powerpoint/2010/main" val="1220388129"/>
      </p:ext>
    </p:extLst>
  </p:cSld>
  <p:clrMapOvr>
    <a:masterClrMapping/>
  </p:clrMapOvr>
</p:sld>
</file>

<file path=ppt/theme/theme1.xml><?xml version="1.0" encoding="utf-8"?>
<a:theme xmlns:a="http://schemas.openxmlformats.org/drawingml/2006/main" name="科技">
  <a:themeElements>
    <a:clrScheme name="科技">
      <a:dk1>
        <a:sysClr val="windowText" lastClr="000000"/>
      </a:dk1>
      <a:lt1>
        <a:sysClr val="window" lastClr="FFFFFF"/>
      </a:lt1>
      <a:dk2>
        <a:srgbClr val="3B3B3B"/>
      </a:dk2>
      <a:lt2>
        <a:srgbClr val="D4D2D0"/>
      </a:lt2>
      <a:accent1>
        <a:srgbClr val="6EA0B0"/>
      </a:accent1>
      <a:accent2>
        <a:srgbClr val="CCAF0A"/>
      </a:accent2>
      <a:accent3>
        <a:srgbClr val="8D89A4"/>
      </a:accent3>
      <a:accent4>
        <a:srgbClr val="748560"/>
      </a:accent4>
      <a:accent5>
        <a:srgbClr val="9E9273"/>
      </a:accent5>
      <a:accent6>
        <a:srgbClr val="7E848D"/>
      </a:accent6>
      <a:hlink>
        <a:srgbClr val="00C8C3"/>
      </a:hlink>
      <a:folHlink>
        <a:srgbClr val="A116E0"/>
      </a:folHlink>
    </a:clrScheme>
    <a:fontScheme name="科技">
      <a:majorFont>
        <a:latin typeface="Franklin Gothic Book"/>
        <a:ea typeface=""/>
        <a:cs typeface=""/>
        <a:font script="Jpan" typeface="ＭＳ Ｐゴシック"/>
        <a:font script="Hang" typeface="HY견고딕"/>
        <a:font script="Hans" typeface="宋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ajorFont>
      <a:minorFont>
        <a:latin typeface="Arial"/>
        <a:ea typeface=""/>
        <a:cs typeface=""/>
        <a:font script="Jpan" typeface="HGｺﾞｼｯｸM"/>
        <a:font script="Hang" typeface="HY중고딕"/>
        <a:font script="Hans" typeface="黑体"/>
        <a:font script="Hant" typeface="微軟正黑體"/>
        <a:font script="Arab" typeface="Tahoma"/>
        <a:font script="Hebr" typeface="Levenim MT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科技">
      <a:fillStyleLst>
        <a:solidFill>
          <a:schemeClr val="phClr"/>
        </a:solidFill>
        <a:gradFill rotWithShape="1">
          <a:gsLst>
            <a:gs pos="0">
              <a:schemeClr val="phClr">
                <a:tint val="1000"/>
              </a:schemeClr>
            </a:gs>
            <a:gs pos="68000">
              <a:schemeClr val="phClr">
                <a:tint val="77000"/>
              </a:schemeClr>
            </a:gs>
            <a:gs pos="81000">
              <a:schemeClr val="phClr">
                <a:tint val="79000"/>
              </a:schemeClr>
            </a:gs>
            <a:gs pos="86000">
              <a:schemeClr val="phClr">
                <a:tint val="73000"/>
              </a:schemeClr>
            </a:gs>
            <a:gs pos="100000">
              <a:schemeClr val="phClr">
                <a:tint val="35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3000"/>
                <a:satMod val="150000"/>
              </a:schemeClr>
            </a:gs>
            <a:gs pos="25000">
              <a:schemeClr val="phClr">
                <a:tint val="96000"/>
                <a:shade val="80000"/>
                <a:satMod val="105000"/>
              </a:schemeClr>
            </a:gs>
            <a:gs pos="38000">
              <a:schemeClr val="phClr">
                <a:tint val="96000"/>
                <a:shade val="59000"/>
                <a:satMod val="120000"/>
              </a:schemeClr>
            </a:gs>
            <a:gs pos="55000">
              <a:schemeClr val="phClr">
                <a:shade val="57000"/>
                <a:satMod val="120000"/>
              </a:schemeClr>
            </a:gs>
            <a:gs pos="80000">
              <a:schemeClr val="phClr">
                <a:shade val="56000"/>
                <a:satMod val="145000"/>
              </a:schemeClr>
            </a:gs>
            <a:gs pos="88000">
              <a:schemeClr val="phClr">
                <a:shade val="63000"/>
                <a:satMod val="160000"/>
              </a:schemeClr>
            </a:gs>
            <a:gs pos="100000">
              <a:schemeClr val="phClr">
                <a:tint val="99555"/>
                <a:satMod val="155000"/>
              </a:schemeClr>
            </a:gs>
          </a:gsLst>
          <a:lin ang="5400000" scaled="1"/>
        </a:gradFill>
      </a:fillStyleLst>
      <a:lnStyleLst>
        <a:ln w="9525" cap="flat" cmpd="sng" algn="ctr">
          <a:solidFill>
            <a:schemeClr val="phClr">
              <a:shade val="60000"/>
              <a:satMod val="300000"/>
            </a:schemeClr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  <a:ln w="1905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glow rad="635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00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</a:effectStyle>
        <a:effectStyle>
          <a:effectLst>
            <a:glow rad="76200">
              <a:schemeClr val="phClr">
                <a:tint val="30000"/>
                <a:shade val="95000"/>
                <a:satMod val="300000"/>
                <a:alpha val="50000"/>
              </a:schemeClr>
            </a:glow>
          </a:effectLst>
          <a:scene3d>
            <a:camera prst="orthographicFront" fov="0">
              <a:rot lat="0" lon="0" rev="0"/>
            </a:camera>
            <a:lightRig rig="harsh" dir="t">
              <a:rot lat="6000000" lon="6000000" rev="0"/>
            </a:lightRig>
          </a:scene3d>
          <a:sp3d contourW="10000" prstMaterial="metal">
            <a:bevelT w="20000" h="9000" prst="softRound"/>
            <a:contourClr>
              <a:schemeClr val="phClr">
                <a:shade val="30000"/>
                <a:satMod val="200000"/>
              </a:schemeClr>
            </a:contourClr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shade val="40000"/>
                <a:satMod val="150000"/>
              </a:schemeClr>
            </a:gs>
            <a:gs pos="30000">
              <a:schemeClr val="phClr">
                <a:shade val="60000"/>
                <a:satMod val="150000"/>
              </a:schemeClr>
            </a:gs>
            <a:gs pos="100000">
              <a:schemeClr val="phClr">
                <a:tint val="83000"/>
                <a:satMod val="200000"/>
              </a:schemeClr>
            </a:gs>
          </a:gsLst>
          <a:lin ang="13000000" scaled="0"/>
        </a:gra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60000" t="50000" r="4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佈景主題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Technic</Template>
  <TotalTime>502</TotalTime>
  <Words>126</Words>
  <Application>Microsoft Office PowerPoint</Application>
  <PresentationFormat>如螢幕大小 (16:9)</PresentationFormat>
  <Paragraphs>20</Paragraphs>
  <Slides>4</Slides>
  <Notes>0</Notes>
  <HiddenSlides>0</HiddenSlides>
  <MMClips>0</MMClips>
  <ScaleCrop>false</ScaleCrop>
  <HeadingPairs>
    <vt:vector size="6" baseType="variant">
      <vt:variant>
        <vt:lpstr>使用字型</vt:lpstr>
      </vt:variant>
      <vt:variant>
        <vt:i4>7</vt:i4>
      </vt:variant>
      <vt:variant>
        <vt:lpstr>佈景主題</vt:lpstr>
      </vt:variant>
      <vt:variant>
        <vt:i4>1</vt:i4>
      </vt:variant>
      <vt:variant>
        <vt:lpstr>投影片標題</vt:lpstr>
      </vt:variant>
      <vt:variant>
        <vt:i4>4</vt:i4>
      </vt:variant>
    </vt:vector>
  </HeadingPairs>
  <TitlesOfParts>
    <vt:vector size="12" baseType="lpstr">
      <vt:lpstr>微軟正黑體</vt:lpstr>
      <vt:lpstr>新細明體</vt:lpstr>
      <vt:lpstr>標楷體</vt:lpstr>
      <vt:lpstr>Arial</vt:lpstr>
      <vt:lpstr>Calibri</vt:lpstr>
      <vt:lpstr>Franklin Gothic Book</vt:lpstr>
      <vt:lpstr>Wingdings 2</vt:lpstr>
      <vt:lpstr>科技</vt:lpstr>
      <vt:lpstr>真道真命永不變 悟見講</vt:lpstr>
      <vt:lpstr>真道真命永不變 悟見講</vt:lpstr>
      <vt:lpstr>真道真命永不變 悟見講</vt:lpstr>
      <vt:lpstr>真道真命永不變 悟見講</vt:lpstr>
    </vt:vector>
  </TitlesOfParts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簡報</dc:title>
  <dc:creator>v345</dc:creator>
  <cp:lastModifiedBy>老兄 悟見</cp:lastModifiedBy>
  <cp:revision>206</cp:revision>
  <dcterms:created xsi:type="dcterms:W3CDTF">2014-02-15T05:50:45Z</dcterms:created>
  <dcterms:modified xsi:type="dcterms:W3CDTF">2024-03-19T00:20:24Z</dcterms:modified>
  <cp:contentStatus/>
</cp:coreProperties>
</file>