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6" r:id="rId2"/>
    <p:sldId id="304" r:id="rId3"/>
    <p:sldId id="303" r:id="rId4"/>
    <p:sldId id="302" r:id="rId5"/>
    <p:sldId id="30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3" d="100"/>
          <a:sy n="73" d="100"/>
        </p:scale>
        <p:origin x="56" y="1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三寶心法用每天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一、認理實修方針握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認理實修方針握   克念作聖鎖心猿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觀此世態多變化   叫人呻吟心膽寒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徒兒今已佛門入   放下恐懼與憂擔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聽師勸化與勵勉   三寶心法用每天</a:t>
            </a:r>
          </a:p>
        </p:txBody>
      </p:sp>
    </p:spTree>
    <p:extLst>
      <p:ext uri="{BB962C8B-B14F-4D97-AF65-F5344CB8AC3E}">
        <p14:creationId xmlns:p14="http://schemas.microsoft.com/office/powerpoint/2010/main" val="413629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三寶心法用每天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二、多少眾生未明理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一同修道與闡道    改變命運不一般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今朝班員佛堂至   問爾是否感平安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問徒是否知足也   問爾是否感恩前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多少眾生未明理   未能悟道入佛軒</a:t>
            </a:r>
          </a:p>
        </p:txBody>
      </p:sp>
    </p:spTree>
    <p:extLst>
      <p:ext uri="{BB962C8B-B14F-4D97-AF65-F5344CB8AC3E}">
        <p14:creationId xmlns:p14="http://schemas.microsoft.com/office/powerpoint/2010/main" val="90687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三寶心法用每天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三、多少迷子仍流浪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多少迷子仍流浪   未能入道得真傳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雖今爾們佛堂入   勿忘引保費心田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人間雖有語言設   天堂心心相印談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望爾明了師心意   亦有皇母待理天</a:t>
            </a:r>
          </a:p>
        </p:txBody>
      </p:sp>
    </p:spTree>
    <p:extLst>
      <p:ext uri="{BB962C8B-B14F-4D97-AF65-F5344CB8AC3E}">
        <p14:creationId xmlns:p14="http://schemas.microsoft.com/office/powerpoint/2010/main" val="27983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三寶心法用每天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四、今已得道一指點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此時修道非亙古   跋山涉水實在難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望徒好自加參悟   生命不可空渡前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三生有幸佛門入   今已得道一指點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望爾從此誠心抱   立志篤行效聖賢</a:t>
            </a:r>
          </a:p>
        </p:txBody>
      </p:sp>
    </p:spTree>
    <p:extLst>
      <p:ext uri="{BB962C8B-B14F-4D97-AF65-F5344CB8AC3E}">
        <p14:creationId xmlns:p14="http://schemas.microsoft.com/office/powerpoint/2010/main" val="374436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三寶心法用每天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代天宣化真理循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念茲在茲天恩報   引渡善緣入佛軒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每日功課牢記心   懺悔感恩於內心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每日當知辦佛事   志在聖賢亦成真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永保爾們初衷也   代天宣化真理循</a:t>
            </a:r>
          </a:p>
        </p:txBody>
      </p:sp>
    </p:spTree>
    <p:extLst>
      <p:ext uri="{BB962C8B-B14F-4D97-AF65-F5344CB8AC3E}">
        <p14:creationId xmlns:p14="http://schemas.microsoft.com/office/powerpoint/2010/main" val="6895211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506</TotalTime>
  <Words>139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三寶心法用每天 悟見講</vt:lpstr>
      <vt:lpstr>三寶心法用每天 悟見講</vt:lpstr>
      <vt:lpstr>三寶心法用每天 悟見講</vt:lpstr>
      <vt:lpstr>三寶心法用每天 悟見講</vt:lpstr>
      <vt:lpstr>三寶心法用每天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207</cp:revision>
  <dcterms:created xsi:type="dcterms:W3CDTF">2014-02-15T05:50:45Z</dcterms:created>
  <dcterms:modified xsi:type="dcterms:W3CDTF">2024-03-18T02:26:50Z</dcterms:modified>
  <cp:contentStatus/>
</cp:coreProperties>
</file>