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5" r:id="rId2"/>
    <p:sldId id="337" r:id="rId3"/>
    <p:sldId id="336" r:id="rId4"/>
    <p:sldId id="338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2649" autoAdjust="0"/>
  </p:normalViewPr>
  <p:slideViewPr>
    <p:cSldViewPr>
      <p:cViewPr varScale="1">
        <p:scale>
          <a:sx n="76" d="100"/>
          <a:sy n="76" d="100"/>
        </p:scale>
        <p:origin x="124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末班法船開啟了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末班法船開啟了 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祈禱眾生得救，不忘自己的使命！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最末班船開啟了，鳴笛了；徒兒們！ 聽到了嗎？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若再不向前，看看近幾年降災，降劫之快速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；若還不知修辦道，莫怨蒼天無情。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末班法船開啟了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二、救渡眾生離苦海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背起這普渡眾生之責任，一同救渡眾生脫離苦海漩渦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；更齊心戮力、同心同德，將這娑婆世界化為一片天堂凈土。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時至末後，天災人禍不斷，讓我們一起祈禱世界和平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，祈禱眾生得救，更是時刻提醒自己，時刻不忘。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我們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的使命！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862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末班法船開啟了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三、生靈塗炭實無奈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天搖地動震坤乾   天災病業遍大千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生靈塗炭實無奈   師見此景淚衣衫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此時正逢燃眉際   天催地趕不容寬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道劫並降狂瀾挽   為挽九六彼岸還</a:t>
            </a:r>
          </a:p>
        </p:txBody>
      </p:sp>
    </p:spTree>
    <p:extLst>
      <p:ext uri="{BB962C8B-B14F-4D97-AF65-F5344CB8AC3E}">
        <p14:creationId xmlns:p14="http://schemas.microsoft.com/office/powerpoint/2010/main" val="438480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末班法船開啟了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四、此時速向此身渡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母垂金線差為師   諸天仙佛辦末盤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千方百計善信喚   勿再迷昧於塵凡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此時速向此身渡   正心正念存心間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勿將求道當迷信   勿將修道嫌麻煩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5597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末班法船開啟了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五、皇天不負苦心者 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誠心敬意佛禮拜     正心正念表皇天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皇天不負苦心者   皆在爾們之身邊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當爾有難先懺悔   當爾有苦轉念前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人間能建天堂似   四海為家兄弟連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2103958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2952</TotalTime>
  <Words>204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Tahoma</vt:lpstr>
      <vt:lpstr>Wingdings 2</vt:lpstr>
      <vt:lpstr>科技</vt:lpstr>
      <vt:lpstr>末班法船開啟了 悟見講</vt:lpstr>
      <vt:lpstr>末班法船開啟了 悟見講</vt:lpstr>
      <vt:lpstr>末班法船開啟了 悟見講</vt:lpstr>
      <vt:lpstr>末班法船開啟了 悟見講</vt:lpstr>
      <vt:lpstr>末班法船開啟了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661</cp:revision>
  <dcterms:created xsi:type="dcterms:W3CDTF">2014-02-15T05:50:45Z</dcterms:created>
  <dcterms:modified xsi:type="dcterms:W3CDTF">2024-03-18T02:13:37Z</dcterms:modified>
  <cp:contentStatus/>
</cp:coreProperties>
</file>