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96" r:id="rId2"/>
    <p:sldId id="297" r:id="rId3"/>
    <p:sldId id="311" r:id="rId4"/>
    <p:sldId id="310" r:id="rId5"/>
    <p:sldId id="309" r:id="rId6"/>
    <p:sldId id="308" r:id="rId7"/>
    <p:sldId id="307" r:id="rId8"/>
    <p:sldId id="306" r:id="rId9"/>
    <p:sldId id="305" r:id="rId10"/>
    <p:sldId id="312" r:id="rId11"/>
    <p:sldId id="304" r:id="rId12"/>
    <p:sldId id="303" r:id="rId13"/>
    <p:sldId id="302" r:id="rId14"/>
    <p:sldId id="301" r:id="rId15"/>
    <p:sldId id="313" r:id="rId16"/>
    <p:sldId id="300" r:id="rId17"/>
    <p:sldId id="299" r:id="rId18"/>
    <p:sldId id="298" r:id="rId19"/>
    <p:sldId id="314" r:id="rId20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悟見老兄" initials="悟見老兄" lastIdx="2" clrIdx="0">
    <p:extLst>
      <p:ext uri="{19B8F6BF-5375-455C-9EA6-DF929625EA0E}">
        <p15:presenceInfo xmlns:p15="http://schemas.microsoft.com/office/powerpoint/2012/main" userId="d3c841b5715e98f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2649" autoAdjust="0"/>
  </p:normalViewPr>
  <p:slideViewPr>
    <p:cSldViewPr>
      <p:cViewPr varScale="1">
        <p:scale>
          <a:sx n="81" d="100"/>
          <a:sy n="81" d="100"/>
        </p:scale>
        <p:origin x="1092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FC2AE-9477-42B8-B8B4-4003DC3F4299}" type="datetimeFigureOut">
              <a:rPr lang="zh-TW" altLang="en-US" smtClean="0"/>
              <a:t>2024/3/17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9DD47-EA54-43B7-9BF6-A09CA48C28D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7118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9DD47-EA54-43B7-9BF6-A09CA48C28D4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4985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>
            <a:spLocks/>
          </p:cNvSpPr>
          <p:nvPr/>
        </p:nvSpPr>
        <p:spPr bwMode="auto">
          <a:xfrm>
            <a:off x="0" y="3564094"/>
            <a:ext cx="9144000" cy="158472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6105526" y="0"/>
            <a:ext cx="3038475" cy="51435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429064" y="2503170"/>
            <a:ext cx="6480048" cy="172593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433050" y="1158609"/>
            <a:ext cx="6480048" cy="131445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B7D30-6152-4307-A58E-046766A68531}" type="datetimeFigureOut">
              <a:rPr lang="zh-TW" altLang="en-US" smtClean="0"/>
              <a:t>2024/3/17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5766-FFC0-46D1-927E-B5F464F6127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B7D30-6152-4307-A58E-046766A68531}" type="datetimeFigureOut">
              <a:rPr lang="zh-TW" altLang="en-US" smtClean="0"/>
              <a:t>2024/3/17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5766-FFC0-46D1-927E-B5F464F6127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B7D30-6152-4307-A58E-046766A68531}" type="datetimeFigureOut">
              <a:rPr lang="zh-TW" altLang="en-US" smtClean="0"/>
              <a:t>2024/3/17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5766-FFC0-46D1-927E-B5F464F6127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B7D30-6152-4307-A58E-046766A68531}" type="datetimeFigureOut">
              <a:rPr lang="zh-TW" altLang="en-US" smtClean="0"/>
              <a:t>2024/3/17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5766-FFC0-46D1-927E-B5F464F6127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>
            <a:spLocks/>
          </p:cNvSpPr>
          <p:nvPr/>
        </p:nvSpPr>
        <p:spPr bwMode="auto">
          <a:xfrm>
            <a:off x="0" y="3564094"/>
            <a:ext cx="9144000" cy="158472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手繪多邊形 8"/>
          <p:cNvSpPr>
            <a:spLocks/>
          </p:cNvSpPr>
          <p:nvPr/>
        </p:nvSpPr>
        <p:spPr bwMode="auto">
          <a:xfrm>
            <a:off x="6105526" y="0"/>
            <a:ext cx="3038475" cy="51435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687878"/>
            <a:ext cx="6629400" cy="1369772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0" y="1864350"/>
            <a:ext cx="6629400" cy="800016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B7D30-6152-4307-A58E-046766A68531}" type="datetimeFigureOut">
              <a:rPr lang="zh-TW" altLang="en-US" smtClean="0"/>
              <a:t>2024/3/17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5766-FFC0-46D1-927E-B5F464F6127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657600" cy="339447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267200" y="1200151"/>
            <a:ext cx="3657600" cy="339447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B7D30-6152-4307-A58E-046766A68531}" type="datetimeFigureOut">
              <a:rPr lang="zh-TW" altLang="en-US" smtClean="0"/>
              <a:t>2024/3/17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5766-FFC0-46D1-927E-B5F464F6127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4114800"/>
            <a:ext cx="4040188" cy="62865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6" y="4114800"/>
            <a:ext cx="4041775" cy="62865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1137685"/>
            <a:ext cx="4040188" cy="2956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137685"/>
            <a:ext cx="4041775" cy="2956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B7D30-6152-4307-A58E-046766A68531}" type="datetimeFigureOut">
              <a:rPr lang="zh-TW" altLang="en-US" smtClean="0"/>
              <a:t>2024/3/17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5766-FFC0-46D1-927E-B5F464F6127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7470648" cy="85725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B7D30-6152-4307-A58E-046766A68531}" type="datetimeFigureOut">
              <a:rPr lang="zh-TW" altLang="en-US" smtClean="0"/>
              <a:t>2024/3/17</a:t>
            </a:fld>
            <a:endParaRPr lang="zh-TW" altLang="en-US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625766-FFC0-46D1-927E-B5F464F61270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頁尾版面配置區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B7D30-6152-4307-A58E-046766A68531}" type="datetimeFigureOut">
              <a:rPr lang="zh-TW" altLang="en-US" smtClean="0"/>
              <a:t>2024/3/17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5766-FFC0-46D1-927E-B5F464F6127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889146"/>
            <a:ext cx="3200400" cy="547688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57200" y="160818"/>
            <a:ext cx="2743200" cy="6858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1485900"/>
            <a:ext cx="7086600" cy="2857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B7D30-6152-4307-A58E-046766A68531}" type="datetimeFigureOut">
              <a:rPr lang="zh-TW" altLang="en-US" smtClean="0"/>
              <a:t>2024/3/17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156448" y="4816548"/>
            <a:ext cx="762000" cy="273844"/>
          </a:xfrm>
        </p:spPr>
        <p:txBody>
          <a:bodyPr/>
          <a:lstStyle/>
          <a:p>
            <a:fld id="{6B625766-FFC0-46D1-927E-B5F464F6127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56732" y="1279282"/>
            <a:ext cx="3053868" cy="940356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065628" y="764930"/>
            <a:ext cx="4114800" cy="30861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556734" y="2249074"/>
            <a:ext cx="3053866" cy="199761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4816548"/>
            <a:ext cx="2133600" cy="273844"/>
          </a:xfrm>
        </p:spPr>
        <p:txBody>
          <a:bodyPr/>
          <a:lstStyle/>
          <a:p>
            <a:fld id="{6EFB7D30-6152-4307-A58E-046766A68531}" type="datetimeFigureOut">
              <a:rPr lang="zh-TW" altLang="en-US" smtClean="0"/>
              <a:t>2024/3/17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5766-FFC0-46D1-927E-B5F464F6127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手繪多邊形 11"/>
          <p:cNvSpPr>
            <a:spLocks/>
          </p:cNvSpPr>
          <p:nvPr/>
        </p:nvSpPr>
        <p:spPr bwMode="auto">
          <a:xfrm>
            <a:off x="0" y="3564094"/>
            <a:ext cx="9144000" cy="158472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手繪多邊形 15"/>
          <p:cNvSpPr>
            <a:spLocks/>
          </p:cNvSpPr>
          <p:nvPr/>
        </p:nvSpPr>
        <p:spPr bwMode="auto">
          <a:xfrm>
            <a:off x="7315200" y="0"/>
            <a:ext cx="1828800" cy="51435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7467600" cy="85725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0" name="文字版面配置區 29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74676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457200" y="4816548"/>
            <a:ext cx="2133600" cy="273844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EFB7D30-6152-4307-A58E-046766A68531}" type="datetimeFigureOut">
              <a:rPr lang="zh-TW" altLang="en-US" smtClean="0"/>
              <a:t>2024/3/17</a:t>
            </a:fld>
            <a:endParaRPr lang="zh-TW" altLang="en-US"/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3124200" y="4816548"/>
            <a:ext cx="2895600" cy="273844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8153400" y="4816548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B625766-FFC0-46D1-927E-B5F464F61270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張前人德慧菩薩 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悟見講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一、張玉台前人簡介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張前人，名玉台，河北省景洲縣人，生於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1909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年九月十一日，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1990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年二月二十五日，世壽八十一歲。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1510"/>
            <a:ext cx="3240360" cy="421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19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張前人德慧菩薩 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悟見講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 lnSpcReduction="10000"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十、不捨不棄成全人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開創台北道務，又是一番至誠的遇合。前人早先在新竹認識一位郭太太，後來二人在台北安東市場再碰面，她老十分高興，想繼續成全，有事沒事就往她家走；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郭太太並不明理，對這位老太太又煩又怕，便千方百計搬家。但前人也不厭其煩，循著線索一再尋找；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2159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張前人德慧菩薩 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悟見講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十、不捨不棄成全人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當第三度找到郭太太時，她不禁目瞪口呆，深嘆她老神通廣大，並極為感動。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她心裡想：「我對這位老太太不好，為什麼她如此苦口婆心，莫非她傳的道有什麼好處？」從此，開始聆聽前人講道，而後發心渡人。</a:t>
            </a:r>
          </a:p>
        </p:txBody>
      </p:sp>
    </p:spTree>
    <p:extLst>
      <p:ext uri="{BB962C8B-B14F-4D97-AF65-F5344CB8AC3E}">
        <p14:creationId xmlns:p14="http://schemas.microsoft.com/office/powerpoint/2010/main" val="1799572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張前人德慧菩薩 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悟見講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十一、張前人苦心修辦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不久，一位求道的王媽媽，獻出松山機場旁的一間小屋，作為台北第一處公共佛堂；這間房子十分破爛，屋簷又低，下雨還要拿許多臉盆接水，如此陋室，卻是台北道場的發跡地。</a:t>
            </a:r>
          </a:p>
        </p:txBody>
      </p:sp>
    </p:spTree>
    <p:extLst>
      <p:ext uri="{BB962C8B-B14F-4D97-AF65-F5344CB8AC3E}">
        <p14:creationId xmlns:p14="http://schemas.microsoft.com/office/powerpoint/2010/main" val="2001462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張前人德慧菩薩 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悟見講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十二、叩頭感天渡衆生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叩頭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」，是前人感動人天的微妙法門，前人自云：「我就是叩頭叩出來的，多叩頭準沒錯！」仙佛也曾說過：「你們前人為後學所叩的頭，已多得無法計算。」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55526"/>
            <a:ext cx="2271909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29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張前人德慧菩薩 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悟見講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十三、張前人叩首救人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有一回，一位點傳師載女兒上學，半路出大車禍，醒來後才知他們父女都在醫院了。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父親輕傷，女兒脊椎骨嚴重斷裂，已送入手術室，醫生說保了命，也要成為植物人，這位父親，絕望地向前人求救。</a:t>
            </a:r>
          </a:p>
        </p:txBody>
      </p:sp>
    </p:spTree>
    <p:extLst>
      <p:ext uri="{BB962C8B-B14F-4D97-AF65-F5344CB8AC3E}">
        <p14:creationId xmlns:p14="http://schemas.microsoft.com/office/powerpoint/2010/main" val="491059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張前人德慧菩薩 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悟見講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 lnSpcReduction="10000"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十三、張前人叩首救人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前人聞訊，仰天嚎啕，然後在佛前一萬叩首，就在這時，正在開刀的醫生護士，人人驚異於手術室中，陣陣濃郁的檀香。結果，手術進行異常順利，如今女孩已長大成人。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佛說：「長啼菩薩以四無量心為眾生拔苦。」前人也示現三寶心法的神用，為眾生擔病了苦。</a:t>
            </a:r>
          </a:p>
        </p:txBody>
      </p:sp>
    </p:spTree>
    <p:extLst>
      <p:ext uri="{BB962C8B-B14F-4D97-AF65-F5344CB8AC3E}">
        <p14:creationId xmlns:p14="http://schemas.microsoft.com/office/powerpoint/2010/main" val="3536894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張前人德慧菩薩 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悟見講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 fontScale="85000" lnSpcReduction="10000"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十四、服侍師母無怨悔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師母晚年纏綿病榻，前人日夜服侍，幾乎到了目不闔眼、衣不解帶的地步。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尤其　師母是山東人，體形高大，前人除了洗濯衣物外，還需吃力抱著師母上下床。而前人總是不避艱苦，任勞任怨，直到　師母歸天為止。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這分耿耿忠心，連師母都說：「玉台真是大好人！」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張文運道長也讚嘆說：「如以前人事奉　師母的這種精神，現今道場無人能比。」</a:t>
            </a:r>
          </a:p>
        </p:txBody>
      </p:sp>
    </p:spTree>
    <p:extLst>
      <p:ext uri="{BB962C8B-B14F-4D97-AF65-F5344CB8AC3E}">
        <p14:creationId xmlns:p14="http://schemas.microsoft.com/office/powerpoint/2010/main" val="13230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張前人德慧菩薩 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悟見講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 lnSpcReduction="10000"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十五、張前人生活簡樸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師母自奉非常儉樸，每餐只有一菜一湯；前人一生奉行　師母儉樸的身教。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所穿的是縫補的襪子，一條腰帶也是五顏六色，接來補去，猶如百衲衣。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平常後學們到她老住處，看到老人家水龍頭捨不得開大，待細水浸濕毛巾就關上，惜物惜福到了極點。</a:t>
            </a:r>
          </a:p>
          <a:p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43181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張前人德慧菩薩 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悟見講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十六、張前人之成道</a:t>
            </a:r>
          </a:p>
          <a:p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1990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年，前人功圓果滿回天繳旨，老母賜封為德慧菩薩，真是實至名歸。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11510"/>
            <a:ext cx="3047683" cy="396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61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張前人德慧菩薩 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悟見講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張前人的音容宛在</a:t>
            </a:r>
            <a:endParaRPr lang="en-US" altLang="zh-TW" sz="36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張前人-慈悲-開道歷程-36.46-.avi_clip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771550"/>
            <a:ext cx="6470376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9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張前人德慧菩薩 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悟見講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 lnSpcReduction="10000"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二、張前人之身世</a:t>
            </a:r>
          </a:p>
          <a:p>
            <a:r>
              <a:rPr lang="zh-TW" altLang="en-US" sz="36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前人出身於農家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，祖上夙世修積，門風純樸，福澤深厚。幼時庭訓謹嚴，明禮達義，嫻淑端莊。</a:t>
            </a:r>
          </a:p>
          <a:p>
            <a:r>
              <a:rPr lang="zh-TW" altLang="en-US" sz="36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在家時身為長女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，照顧弟妹，尤其精熟女紅家務，頗能為父母分憂代勞。長大後于歸曹氏，孝敬翁姑，相夫教子，和睦妯娌，愛護小姑，德言容工四德兼備，極得家族鄰里之讚譽。</a:t>
            </a:r>
          </a:p>
        </p:txBody>
      </p:sp>
    </p:spTree>
    <p:extLst>
      <p:ext uri="{BB962C8B-B14F-4D97-AF65-F5344CB8AC3E}">
        <p14:creationId xmlns:p14="http://schemas.microsoft.com/office/powerpoint/2010/main" val="226550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張前人德慧菩薩 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悟見講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三、張前人之求道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夫家開設染布廠，家道小康，並且忠孝傳世，行善積德，頗有古風。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前人夫君曹英俊先生，是一位端方忠良的君子，聞得大道後鍥而不捨，隨即渡化家人，前人便於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1943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年求道。</a:t>
            </a:r>
          </a:p>
        </p:txBody>
      </p:sp>
    </p:spTree>
    <p:extLst>
      <p:ext uri="{BB962C8B-B14F-4D97-AF65-F5344CB8AC3E}">
        <p14:creationId xmlns:p14="http://schemas.microsoft.com/office/powerpoint/2010/main" val="2927709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張前人德慧菩薩 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悟見講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四、張前人之孝心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她聽說吃素可使父母沾光，便發心茹素；求道月餘即超拔父親，並渡祖母及母親求道，其後再超拔祖父，可說孝心篤厚。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7533"/>
            <a:ext cx="2736304" cy="355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40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張前人德慧菩薩 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悟見講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五、代夫開荒台灣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不久領命的曹公，聞說老前人奉　師母慈命將至台灣開荒，苦於自己環境不許可，乃鼓勵前人參與開荒行列。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1947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年，與郝金瀛前人、李鈺銘前人以及曹海瀛等一同登船，飄洋過海來到台灣。</a:t>
            </a:r>
          </a:p>
        </p:txBody>
      </p:sp>
    </p:spTree>
    <p:extLst>
      <p:ext uri="{BB962C8B-B14F-4D97-AF65-F5344CB8AC3E}">
        <p14:creationId xmlns:p14="http://schemas.microsoft.com/office/powerpoint/2010/main" val="933665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張前人德慧菩薩 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悟見講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六、張前人之助道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原想三年開創有成，即可返鄉與親人團聚，誰知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1949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年兩岸分治，此後音訊兩斷，思歸無路，徒喚奈何！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來台初期，隨侍老前人煮飯、補鞋襪，並且做饅頭、壓麵條，有時還做些女紅、小孩鞋子，送去市場託售。</a:t>
            </a:r>
          </a:p>
        </p:txBody>
      </p:sp>
    </p:spTree>
    <p:extLst>
      <p:ext uri="{BB962C8B-B14F-4D97-AF65-F5344CB8AC3E}">
        <p14:creationId xmlns:p14="http://schemas.microsoft.com/office/powerpoint/2010/main" val="1963386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張前人德慧菩薩 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悟見講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七、張前人遇考不退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正在生活、道務最低潮之際，詎料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1950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年又遇官考，受三個多月牢獄之災。出獄後，道心益堅。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83518"/>
            <a:ext cx="2880320" cy="374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36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張前人德慧菩薩 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悟見講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八、張前人往外開荒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過後不久，前人眼見同修開荒漸有所成，便鼓足勇氣向老前人請命，到台中清水渡化有緣。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由清水而山崎、新竹、台南、台北，國內道務漸次宏展；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1981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年後更開荒國外，道場遍及世界各地。</a:t>
            </a:r>
          </a:p>
        </p:txBody>
      </p:sp>
    </p:spTree>
    <p:extLst>
      <p:ext uri="{BB962C8B-B14F-4D97-AF65-F5344CB8AC3E}">
        <p14:creationId xmlns:p14="http://schemas.microsoft.com/office/powerpoint/2010/main" val="3408099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排標題 3"/>
          <p:cNvSpPr>
            <a:spLocks noGrp="1"/>
          </p:cNvSpPr>
          <p:nvPr>
            <p:ph type="title" orient="vert"/>
          </p:nvPr>
        </p:nvSpPr>
        <p:spPr>
          <a:xfrm>
            <a:off x="8244408" y="168660"/>
            <a:ext cx="730424" cy="4824536"/>
          </a:xfrm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張前人德慧菩薩 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悟見講</a:t>
            </a:r>
            <a:endParaRPr lang="zh-TW" altLang="en-US" sz="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直排文字版面配置區 4"/>
          <p:cNvSpPr>
            <a:spLocks noGrp="1"/>
          </p:cNvSpPr>
          <p:nvPr>
            <p:ph type="body" orient="vert" idx="1"/>
          </p:nvPr>
        </p:nvSpPr>
        <p:spPr>
          <a:xfrm>
            <a:off x="179512" y="132656"/>
            <a:ext cx="8064896" cy="4896544"/>
          </a:xfrm>
        </p:spPr>
        <p:txBody>
          <a:bodyPr>
            <a:normAutofit lnSpcReduction="10000"/>
          </a:bodyPr>
          <a:lstStyle/>
          <a:p>
            <a:pPr marL="36576" indent="0">
              <a:buNone/>
            </a:pP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九、張前人道務鴻展</a:t>
            </a:r>
          </a:p>
          <a:p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1961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年，清水觀音堂啟建，道場有了第一個據點。隨後前人的第一座大廟新豐關聖宮落成，早期法會大都在此舉辦，培育出許多人才。</a:t>
            </a: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由新豐又延伸到中壢，她老足跡隨著火車軌道漸次北上，每到一處，總是發揮慈悲喜捨的大心量，渡化許多原佛子同登覺岸。</a:t>
            </a:r>
          </a:p>
        </p:txBody>
      </p:sp>
    </p:spTree>
    <p:extLst>
      <p:ext uri="{BB962C8B-B14F-4D97-AF65-F5344CB8AC3E}">
        <p14:creationId xmlns:p14="http://schemas.microsoft.com/office/powerpoint/2010/main" val="3030478303"/>
      </p:ext>
    </p:extLst>
  </p:cSld>
  <p:clrMapOvr>
    <a:masterClrMapping/>
  </p:clrMapOvr>
</p:sld>
</file>

<file path=ppt/theme/theme1.xml><?xml version="1.0" encoding="utf-8"?>
<a:theme xmlns:a="http://schemas.openxmlformats.org/drawingml/2006/main" name="科技">
  <a:themeElements>
    <a:clrScheme name="科技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科技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科技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613</TotalTime>
  <Words>1196</Words>
  <Application>Microsoft Office PowerPoint</Application>
  <PresentationFormat>如螢幕大小 (16:9)</PresentationFormat>
  <Paragraphs>72</Paragraphs>
  <Slides>19</Slides>
  <Notes>1</Notes>
  <HiddenSlides>0</HiddenSlides>
  <MMClips>1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7" baseType="lpstr">
      <vt:lpstr>微軟正黑體</vt:lpstr>
      <vt:lpstr>新細明體</vt:lpstr>
      <vt:lpstr>標楷體</vt:lpstr>
      <vt:lpstr>Arial</vt:lpstr>
      <vt:lpstr>Calibri</vt:lpstr>
      <vt:lpstr>Franklin Gothic Book</vt:lpstr>
      <vt:lpstr>Wingdings 2</vt:lpstr>
      <vt:lpstr>科技</vt:lpstr>
      <vt:lpstr>張前人德慧菩薩 悟見講</vt:lpstr>
      <vt:lpstr>張前人德慧菩薩 悟見講</vt:lpstr>
      <vt:lpstr>張前人德慧菩薩 悟見講</vt:lpstr>
      <vt:lpstr>張前人德慧菩薩 悟見講</vt:lpstr>
      <vt:lpstr>張前人德慧菩薩 悟見講</vt:lpstr>
      <vt:lpstr>張前人德慧菩薩 悟見講</vt:lpstr>
      <vt:lpstr>張前人德慧菩薩 悟見講</vt:lpstr>
      <vt:lpstr>張前人德慧菩薩 悟見講</vt:lpstr>
      <vt:lpstr>張前人德慧菩薩 悟見講</vt:lpstr>
      <vt:lpstr>張前人德慧菩薩 悟見講</vt:lpstr>
      <vt:lpstr>張前人德慧菩薩 悟見講</vt:lpstr>
      <vt:lpstr>張前人德慧菩薩 悟見講</vt:lpstr>
      <vt:lpstr>張前人德慧菩薩 悟見講</vt:lpstr>
      <vt:lpstr>張前人德慧菩薩 悟見講</vt:lpstr>
      <vt:lpstr>張前人德慧菩薩 悟見講</vt:lpstr>
      <vt:lpstr>張前人德慧菩薩 悟見講</vt:lpstr>
      <vt:lpstr>張前人德慧菩薩 悟見講</vt:lpstr>
      <vt:lpstr>張前人德慧菩薩 悟見講</vt:lpstr>
      <vt:lpstr>張前人德慧菩薩 悟見講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v345</dc:creator>
  <cp:lastModifiedBy>老兄 悟見</cp:lastModifiedBy>
  <cp:revision>173</cp:revision>
  <dcterms:created xsi:type="dcterms:W3CDTF">2014-02-15T05:50:45Z</dcterms:created>
  <dcterms:modified xsi:type="dcterms:W3CDTF">2024-03-17T04:36:53Z</dcterms:modified>
</cp:coreProperties>
</file>