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1" r:id="rId2"/>
    <p:sldId id="330" r:id="rId3"/>
    <p:sldId id="339" r:id="rId4"/>
    <p:sldId id="335" r:id="rId5"/>
    <p:sldId id="336" r:id="rId6"/>
    <p:sldId id="337" r:id="rId7"/>
    <p:sldId id="33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一、自性迷福何可救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汝等終日只求福田，不求出離生死苦海，自性若迷，福何可救？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永嘉玄覺大師：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住相布施生天福，猶如仰箭射虛空，勢力盡，箭還墜，招得來生不如意。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7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二、得道真是不容易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鄭成功大仙結緣訓：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今世求道，因三世修行。今世開法會，因五世修行。今生住佛堂，因七世修行。今生清口，因十世修行。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累劫行大善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佛緣根基深厚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祖上有德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具足以上三條件才能求道。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三、經授記才能成佛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燃燈佛也曾為釋迦牟尼授記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：「汝於來世當得作佛，號釋迦牟尼。」</a:t>
            </a:r>
          </a:p>
        </p:txBody>
      </p:sp>
    </p:spTree>
    <p:extLst>
      <p:ext uri="{BB962C8B-B14F-4D97-AF65-F5344CB8AC3E}">
        <p14:creationId xmlns:p14="http://schemas.microsoft.com/office/powerpoint/2010/main" val="224509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四、聖人印證要求道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各教聖人共同的印證：要拜明師求大道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玄牝之門。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找到正法眼藏。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施洗約翰：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火的施洗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，就是勸各教門徒都要來拜明師求道。</a:t>
            </a:r>
          </a:p>
        </p:txBody>
      </p:sp>
    </p:spTree>
    <p:extLst>
      <p:ext uri="{BB962C8B-B14F-4D97-AF65-F5344CB8AC3E}">
        <p14:creationId xmlns:p14="http://schemas.microsoft.com/office/powerpoint/2010/main" val="396338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五、道要來平收萬教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道要來平收萬教，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就是要各宗教，皆皈依上帝皇母的天命，共同來護持、辦理三曹，傳授上帝所要解救世人的大道。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宗教的目的，也是在於要指引、導引眾生，尋找本來的源頭和根本。</a:t>
            </a:r>
          </a:p>
        </p:txBody>
      </p:sp>
    </p:spTree>
    <p:extLst>
      <p:ext uri="{BB962C8B-B14F-4D97-AF65-F5344CB8AC3E}">
        <p14:creationId xmlns:p14="http://schemas.microsoft.com/office/powerpoint/2010/main" val="256771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六、信教不夠要求道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是所有眾生最後一次得救的機會，錯過這次大道普渡，在這個元會就沒有再開普渡了。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道有千條萬條，皆非敏捷正路，惟今垂金光一線，路通先天，一步上達，超氣越象，直登聖域。</a:t>
            </a:r>
          </a:p>
        </p:txBody>
      </p:sp>
    </p:spTree>
    <p:extLst>
      <p:ext uri="{BB962C8B-B14F-4D97-AF65-F5344CB8AC3E}">
        <p14:creationId xmlns:p14="http://schemas.microsoft.com/office/powerpoint/2010/main" val="396291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自性迷福何可救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七、求道不要等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</p:txBody>
      </p:sp>
    </p:spTree>
    <p:extLst>
      <p:ext uri="{BB962C8B-B14F-4D97-AF65-F5344CB8AC3E}">
        <p14:creationId xmlns:p14="http://schemas.microsoft.com/office/powerpoint/2010/main" val="42049123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2519</TotalTime>
  <Words>498</Words>
  <Application>Microsoft Office PowerPoint</Application>
  <PresentationFormat>如螢幕大小 (16:9)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自性迷福何可救 悟見講</vt:lpstr>
      <vt:lpstr>自性迷福何可救 悟見講</vt:lpstr>
      <vt:lpstr>自性迷福何可救 悟見講</vt:lpstr>
      <vt:lpstr>自性迷福何可救 悟見講</vt:lpstr>
      <vt:lpstr>自性迷福何可救 悟見講</vt:lpstr>
      <vt:lpstr>自性迷福何可救 悟見講</vt:lpstr>
      <vt:lpstr>自性迷福何可救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554</cp:revision>
  <dcterms:created xsi:type="dcterms:W3CDTF">2014-02-15T05:50:45Z</dcterms:created>
  <dcterms:modified xsi:type="dcterms:W3CDTF">2024-03-14T01:17:31Z</dcterms:modified>
  <cp:contentStatus/>
</cp:coreProperties>
</file>